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3" r:id="rId6"/>
    <p:sldId id="282" r:id="rId7"/>
    <p:sldId id="268" r:id="rId8"/>
    <p:sldId id="264" r:id="rId9"/>
    <p:sldId id="265" r:id="rId10"/>
    <p:sldId id="275" r:id="rId11"/>
    <p:sldId id="277" r:id="rId12"/>
    <p:sldId id="278" r:id="rId13"/>
    <p:sldId id="279" r:id="rId14"/>
    <p:sldId id="280" r:id="rId15"/>
    <p:sldId id="284" r:id="rId16"/>
    <p:sldId id="274" r:id="rId17"/>
    <p:sldId id="261" r:id="rId18"/>
    <p:sldId id="286" r:id="rId19"/>
    <p:sldId id="287" r:id="rId20"/>
    <p:sldId id="288" r:id="rId21"/>
    <p:sldId id="289" r:id="rId22"/>
    <p:sldId id="285" r:id="rId23"/>
    <p:sldId id="290" r:id="rId24"/>
    <p:sldId id="269" r:id="rId25"/>
    <p:sldId id="27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419B-3191-46FD-83DF-0DDC0AE6AC62}" v="348" dt="2023-05-09T10:58:15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NAHUM" userId="8646d307366182e4" providerId="LiveId" clId="{3DDC419B-3191-46FD-83DF-0DDC0AE6AC62}"/>
    <pc:docChg chg="undo redo custSel addSld delSld modSld sldOrd modMainMaster">
      <pc:chgData name="Gillian NAHUM" userId="8646d307366182e4" providerId="LiveId" clId="{3DDC419B-3191-46FD-83DF-0DDC0AE6AC62}" dt="2023-05-09T10:58:25.191" v="1847" actId="1076"/>
      <pc:docMkLst>
        <pc:docMk/>
      </pc:docMkLst>
      <pc:sldChg chg="addSp delSp modSp mod delDesignElem">
        <pc:chgData name="Gillian NAHUM" userId="8646d307366182e4" providerId="LiveId" clId="{3DDC419B-3191-46FD-83DF-0DDC0AE6AC62}" dt="2023-05-08T12:31:55.727" v="1112"/>
        <pc:sldMkLst>
          <pc:docMk/>
          <pc:sldMk cId="500121605" sldId="257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500121605" sldId="257"/>
            <ac:spMk id="2" creationId="{3AF07E2B-79E9-6294-B350-91F9567ABEE2}"/>
          </ac:spMkLst>
        </pc:spChg>
        <pc:spChg chg="add del mod">
          <ac:chgData name="Gillian NAHUM" userId="8646d307366182e4" providerId="LiveId" clId="{3DDC419B-3191-46FD-83DF-0DDC0AE6AC62}" dt="2023-05-08T09:35:12.722" v="330" actId="767"/>
          <ac:spMkLst>
            <pc:docMk/>
            <pc:sldMk cId="500121605" sldId="257"/>
            <ac:spMk id="3" creationId="{C7E600BB-78D2-A7AC-BAA8-99962C019907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500121605" sldId="257"/>
            <ac:spMk id="4" creationId="{1C7E2B81-984D-D3DC-B192-03FFCD69529F}"/>
          </ac:spMkLst>
        </pc:spChg>
        <pc:spChg chg="add del">
          <ac:chgData name="Gillian NAHUM" userId="8646d307366182e4" providerId="LiveId" clId="{3DDC419B-3191-46FD-83DF-0DDC0AE6AC62}" dt="2023-05-08T09:35:12.397" v="329" actId="11529"/>
          <ac:spMkLst>
            <pc:docMk/>
            <pc:sldMk cId="500121605" sldId="257"/>
            <ac:spMk id="5" creationId="{A8FCD315-3AE3-18A9-E0C2-38B5315EDF5B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500121605" sldId="257"/>
            <ac:spMk id="27" creationId="{657F69E0-C4B0-4BEC-A689-4F8D877F05D4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500121605" sldId="257"/>
            <ac:spMk id="29" creationId="{9F6380B4-6A1C-481E-8408-B4E6C75B9B81}"/>
          </ac:spMkLst>
        </pc:spChg>
        <pc:picChg chg="add del mod">
          <ac:chgData name="Gillian NAHUM" userId="8646d307366182e4" providerId="LiveId" clId="{3DDC419B-3191-46FD-83DF-0DDC0AE6AC62}" dt="2023-05-08T12:31:55.727" v="1112"/>
          <ac:picMkLst>
            <pc:docMk/>
            <pc:sldMk cId="500121605" sldId="257"/>
            <ac:picMk id="8" creationId="{0F058737-57BB-8522-5CED-988ECF6DB365}"/>
          </ac:picMkLst>
        </pc:picChg>
      </pc:sldChg>
      <pc:sldChg chg="modSp mod">
        <pc:chgData name="Gillian NAHUM" userId="8646d307366182e4" providerId="LiveId" clId="{3DDC419B-3191-46FD-83DF-0DDC0AE6AC62}" dt="2023-05-08T14:10:38.166" v="1603" actId="20577"/>
        <pc:sldMkLst>
          <pc:docMk/>
          <pc:sldMk cId="4135226295" sldId="258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4135226295" sldId="258"/>
            <ac:spMk id="7" creationId="{6F8E82E4-4DE8-DC98-CA2F-D5202215362E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4135226295" sldId="258"/>
            <ac:spMk id="8" creationId="{DAB7A6A9-2795-7251-E5EC-BFFE50D4E917}"/>
          </ac:spMkLst>
        </pc:spChg>
        <pc:spChg chg="mod">
          <ac:chgData name="Gillian NAHUM" userId="8646d307366182e4" providerId="LiveId" clId="{3DDC419B-3191-46FD-83DF-0DDC0AE6AC62}" dt="2023-05-08T14:10:38.166" v="1603" actId="20577"/>
          <ac:spMkLst>
            <pc:docMk/>
            <pc:sldMk cId="4135226295" sldId="258"/>
            <ac:spMk id="9" creationId="{92DF638B-CC62-9E43-A080-B2087DDE0855}"/>
          </ac:spMkLst>
        </pc:spChg>
      </pc:sldChg>
      <pc:sldChg chg="addSp modSp mod delDesignElem">
        <pc:chgData name="Gillian NAHUM" userId="8646d307366182e4" providerId="LiveId" clId="{3DDC419B-3191-46FD-83DF-0DDC0AE6AC62}" dt="2023-05-08T12:31:55.727" v="1112"/>
        <pc:sldMkLst>
          <pc:docMk/>
          <pc:sldMk cId="3260485865" sldId="259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3260485865" sldId="259"/>
            <ac:spMk id="4" creationId="{1C7E2B81-984D-D3DC-B192-03FFCD69529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3260485865" sldId="259"/>
            <ac:spMk id="27" creationId="{657F69E0-C4B0-4BEC-A689-4F8D877F05D4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3260485865" sldId="259"/>
            <ac:spMk id="29" creationId="{9F6380B4-6A1C-481E-8408-B4E6C75B9B81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3260485865" sldId="259"/>
            <ac:picMk id="8" creationId="{0F058737-57BB-8522-5CED-988ECF6DB365}"/>
          </ac:picMkLst>
        </pc:picChg>
      </pc:sldChg>
      <pc:sldChg chg="addSp modSp mod ord delDesignElem">
        <pc:chgData name="Gillian NAHUM" userId="8646d307366182e4" providerId="LiveId" clId="{3DDC419B-3191-46FD-83DF-0DDC0AE6AC62}" dt="2023-05-08T12:31:55.727" v="1112"/>
        <pc:sldMkLst>
          <pc:docMk/>
          <pc:sldMk cId="2897663737" sldId="260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2897663737" sldId="260"/>
            <ac:spMk id="4" creationId="{09E34D80-D4B2-EF7D-E0EB-E9AC141F175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2897663737" sldId="260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2897663737" sldId="260"/>
            <ac:picMk id="2" creationId="{EE43066D-9640-5E0F-232E-2F15FF89D4D6}"/>
          </ac:picMkLst>
        </pc:picChg>
      </pc:sldChg>
      <pc:sldChg chg="addSp delSp modSp mod ord">
        <pc:chgData name="Gillian NAHUM" userId="8646d307366182e4" providerId="LiveId" clId="{3DDC419B-3191-46FD-83DF-0DDC0AE6AC62}" dt="2023-05-08T14:09:58.954" v="1558"/>
        <pc:sldMkLst>
          <pc:docMk/>
          <pc:sldMk cId="2122436487" sldId="261"/>
        </pc:sldMkLst>
        <pc:spChg chg="add mod">
          <ac:chgData name="Gillian NAHUM" userId="8646d307366182e4" providerId="LiveId" clId="{3DDC419B-3191-46FD-83DF-0DDC0AE6AC62}" dt="2023-05-08T14:04:41.332" v="1454" actId="1076"/>
          <ac:spMkLst>
            <pc:docMk/>
            <pc:sldMk cId="2122436487" sldId="261"/>
            <ac:spMk id="6" creationId="{D0C99916-EBDC-12F0-D894-7ED638B76C35}"/>
          </ac:spMkLst>
        </pc:spChg>
        <pc:spChg chg="add mod">
          <ac:chgData name="Gillian NAHUM" userId="8646d307366182e4" providerId="LiveId" clId="{3DDC419B-3191-46FD-83DF-0DDC0AE6AC62}" dt="2023-05-08T14:00:19.240" v="1420" actId="14100"/>
          <ac:spMkLst>
            <pc:docMk/>
            <pc:sldMk cId="2122436487" sldId="261"/>
            <ac:spMk id="7" creationId="{BA1744D8-F2AA-7EEB-4EC0-47179F2EA2A9}"/>
          </ac:spMkLst>
        </pc:spChg>
        <pc:spChg chg="add del mod">
          <ac:chgData name="Gillian NAHUM" userId="8646d307366182e4" providerId="LiveId" clId="{3DDC419B-3191-46FD-83DF-0DDC0AE6AC62}" dt="2023-05-08T13:59:32.886" v="1397"/>
          <ac:spMkLst>
            <pc:docMk/>
            <pc:sldMk cId="2122436487" sldId="261"/>
            <ac:spMk id="8" creationId="{D906E64B-385A-25E1-1DBC-39CB0B18EC24}"/>
          </ac:spMkLst>
        </pc:spChg>
        <pc:spChg chg="add mod">
          <ac:chgData name="Gillian NAHUM" userId="8646d307366182e4" providerId="LiveId" clId="{3DDC419B-3191-46FD-83DF-0DDC0AE6AC62}" dt="2023-05-08T14:00:06.807" v="1419" actId="1076"/>
          <ac:spMkLst>
            <pc:docMk/>
            <pc:sldMk cId="2122436487" sldId="261"/>
            <ac:spMk id="9" creationId="{FC7C5F4E-CDFF-F31B-B70C-8C859ED8D016}"/>
          </ac:spMkLst>
        </pc:spChg>
        <pc:spChg chg="add mod">
          <ac:chgData name="Gillian NAHUM" userId="8646d307366182e4" providerId="LiveId" clId="{3DDC419B-3191-46FD-83DF-0DDC0AE6AC62}" dt="2023-05-08T14:09:58.954" v="1558"/>
          <ac:spMkLst>
            <pc:docMk/>
            <pc:sldMk cId="2122436487" sldId="261"/>
            <ac:spMk id="10" creationId="{E2708C1F-A125-7AAE-E344-C103E85C86D4}"/>
          </ac:spMkLst>
        </pc:sp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2122436487" sldId="261"/>
            <ac:picMk id="3" creationId="{4DF522E6-DE30-3214-5990-97E986DDEE61}"/>
          </ac:picMkLst>
        </pc:picChg>
        <pc:picChg chg="add del">
          <ac:chgData name="Gillian NAHUM" userId="8646d307366182e4" providerId="LiveId" clId="{3DDC419B-3191-46FD-83DF-0DDC0AE6AC62}" dt="2023-05-07T19:35:28.509" v="245" actId="478"/>
          <ac:picMkLst>
            <pc:docMk/>
            <pc:sldMk cId="2122436487" sldId="261"/>
            <ac:picMk id="3" creationId="{D41168DD-7281-0A3E-6571-A2660CC1A70A}"/>
          </ac:picMkLst>
        </pc:picChg>
        <pc:picChg chg="add mod">
          <ac:chgData name="Gillian NAHUM" userId="8646d307366182e4" providerId="LiveId" clId="{3DDC419B-3191-46FD-83DF-0DDC0AE6AC62}" dt="2023-05-08T13:03:25.304" v="1147" actId="1076"/>
          <ac:picMkLst>
            <pc:docMk/>
            <pc:sldMk cId="2122436487" sldId="261"/>
            <ac:picMk id="5" creationId="{8D6B1CFB-DB3C-E4E1-99F1-13CC8966368D}"/>
          </ac:picMkLst>
        </pc:picChg>
      </pc:sldChg>
      <pc:sldChg chg="del">
        <pc:chgData name="Gillian NAHUM" userId="8646d307366182e4" providerId="LiveId" clId="{3DDC419B-3191-46FD-83DF-0DDC0AE6AC62}" dt="2023-05-05T14:45:12.911" v="7" actId="47"/>
        <pc:sldMkLst>
          <pc:docMk/>
          <pc:sldMk cId="1500338002" sldId="262"/>
        </pc:sldMkLst>
      </pc:sldChg>
      <pc:sldChg chg="addSp modSp mod ord delDesignElem">
        <pc:chgData name="Gillian NAHUM" userId="8646d307366182e4" providerId="LiveId" clId="{3DDC419B-3191-46FD-83DF-0DDC0AE6AC62}" dt="2023-05-08T12:31:55.727" v="1112"/>
        <pc:sldMkLst>
          <pc:docMk/>
          <pc:sldMk cId="4277245211" sldId="263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4277245211" sldId="263"/>
            <ac:spMk id="6" creationId="{A76F4875-5824-A06D-89AF-AFBFB72B17F4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4277245211" sldId="263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4277245211" sldId="263"/>
            <ac:picMk id="2" creationId="{EE43066D-9640-5E0F-232E-2F15FF89D4D6}"/>
          </ac:picMkLst>
        </pc:picChg>
      </pc:sldChg>
      <pc:sldChg chg="addSp delSp modSp mod ord delDesignElem">
        <pc:chgData name="Gillian NAHUM" userId="8646d307366182e4" providerId="LiveId" clId="{3DDC419B-3191-46FD-83DF-0DDC0AE6AC62}" dt="2023-05-08T12:31:55.727" v="1112"/>
        <pc:sldMkLst>
          <pc:docMk/>
          <pc:sldMk cId="606088583" sldId="264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606088583" sldId="264"/>
            <ac:spMk id="4" creationId="{09E34D80-D4B2-EF7D-E0EB-E9AC141F175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606088583" sldId="264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606088583" sldId="264"/>
            <ac:picMk id="2" creationId="{EE43066D-9640-5E0F-232E-2F15FF89D4D6}"/>
          </ac:picMkLst>
        </pc:picChg>
        <pc:picChg chg="add del mod">
          <ac:chgData name="Gillian NAHUM" userId="8646d307366182e4" providerId="LiveId" clId="{3DDC419B-3191-46FD-83DF-0DDC0AE6AC62}" dt="2023-05-08T11:54:55.775" v="746"/>
          <ac:picMkLst>
            <pc:docMk/>
            <pc:sldMk cId="606088583" sldId="264"/>
            <ac:picMk id="3" creationId="{19E99039-CA78-1A6F-C544-E46D26A55477}"/>
          </ac:picMkLst>
        </pc:picChg>
      </pc:sldChg>
      <pc:sldChg chg="addSp delSp modSp mod ord">
        <pc:chgData name="Gillian NAHUM" userId="8646d307366182e4" providerId="LiveId" clId="{3DDC419B-3191-46FD-83DF-0DDC0AE6AC62}" dt="2023-05-09T10:56:48.285" v="1821" actId="1076"/>
        <pc:sldMkLst>
          <pc:docMk/>
          <pc:sldMk cId="3121193565" sldId="265"/>
        </pc:sldMkLst>
        <pc:spChg chg="add mod">
          <ac:chgData name="Gillian NAHUM" userId="8646d307366182e4" providerId="LiveId" clId="{3DDC419B-3191-46FD-83DF-0DDC0AE6AC62}" dt="2023-05-08T13:34:25.580" v="1232" actId="20577"/>
          <ac:spMkLst>
            <pc:docMk/>
            <pc:sldMk cId="3121193565" sldId="265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8T13:32:03.028" v="1165"/>
          <ac:spMkLst>
            <pc:docMk/>
            <pc:sldMk cId="3121193565" sldId="265"/>
            <ac:spMk id="3" creationId="{0CD83A24-2440-A945-187C-D735CC657A57}"/>
          </ac:spMkLst>
        </pc:spChg>
        <pc:spChg chg="add del mod">
          <ac:chgData name="Gillian NAHUM" userId="8646d307366182e4" providerId="LiveId" clId="{3DDC419B-3191-46FD-83DF-0DDC0AE6AC62}" dt="2023-05-09T10:52:18.520" v="1653"/>
          <ac:spMkLst>
            <pc:docMk/>
            <pc:sldMk cId="3121193565" sldId="265"/>
            <ac:spMk id="4" creationId="{78DAE87D-5AAD-8C72-F3C4-5EC7C066145D}"/>
          </ac:spMkLst>
        </pc:spChg>
        <pc:spChg chg="add mod">
          <ac:chgData name="Gillian NAHUM" userId="8646d307366182e4" providerId="LiveId" clId="{3DDC419B-3191-46FD-83DF-0DDC0AE6AC62}" dt="2023-05-09T10:55:38.281" v="1782" actId="20577"/>
          <ac:spMkLst>
            <pc:docMk/>
            <pc:sldMk cId="3121193565" sldId="265"/>
            <ac:spMk id="5" creationId="{4518406E-84B5-8860-E2B7-2A774808FD67}"/>
          </ac:spMkLst>
        </pc:spChg>
        <pc:spChg chg="add mod">
          <ac:chgData name="Gillian NAHUM" userId="8646d307366182e4" providerId="LiveId" clId="{3DDC419B-3191-46FD-83DF-0DDC0AE6AC62}" dt="2023-05-09T10:56:48.285" v="1821" actId="1076"/>
          <ac:spMkLst>
            <pc:docMk/>
            <pc:sldMk cId="3121193565" sldId="265"/>
            <ac:spMk id="6" creationId="{CA3CFD7D-8010-5603-50B0-73A41E6A2F5B}"/>
          </ac:spMkLst>
        </pc:spChg>
        <pc:spChg chg="add mod">
          <ac:chgData name="Gillian NAHUM" userId="8646d307366182e4" providerId="LiveId" clId="{3DDC419B-3191-46FD-83DF-0DDC0AE6AC62}" dt="2023-05-09T10:52:15.160" v="1651" actId="1076"/>
          <ac:spMkLst>
            <pc:docMk/>
            <pc:sldMk cId="3121193565" sldId="265"/>
            <ac:spMk id="8" creationId="{F85DE8DA-F938-1ABF-BB1C-606836D5B4DC}"/>
          </ac:spMkLst>
        </pc:spChg>
        <pc:picChg chg="add del mod">
          <ac:chgData name="Gillian NAHUM" userId="8646d307366182e4" providerId="LiveId" clId="{3DDC419B-3191-46FD-83DF-0DDC0AE6AC62}" dt="2023-05-07T19:25:00.640" v="238" actId="478"/>
          <ac:picMkLst>
            <pc:docMk/>
            <pc:sldMk cId="3121193565" sldId="265"/>
            <ac:picMk id="4" creationId="{299B4A1D-22E0-3820-128F-A62CCB528A42}"/>
          </ac:picMkLst>
        </pc:picChg>
        <pc:picChg chg="add del">
          <ac:chgData name="Gillian NAHUM" userId="8646d307366182e4" providerId="LiveId" clId="{3DDC419B-3191-46FD-83DF-0DDC0AE6AC62}" dt="2023-05-07T19:34:57.975" v="240" actId="478"/>
          <ac:picMkLst>
            <pc:docMk/>
            <pc:sldMk cId="3121193565" sldId="265"/>
            <ac:picMk id="6" creationId="{A16C07BD-E099-3A8E-8EDD-7A8C57C25EA0}"/>
          </ac:picMkLst>
        </pc:picChg>
        <pc:picChg chg="add mod">
          <ac:chgData name="Gillian NAHUM" userId="8646d307366182e4" providerId="LiveId" clId="{3DDC419B-3191-46FD-83DF-0DDC0AE6AC62}" dt="2023-05-09T10:27:49.927" v="1605" actId="1076"/>
          <ac:picMkLst>
            <pc:docMk/>
            <pc:sldMk cId="3121193565" sldId="265"/>
            <ac:picMk id="7" creationId="{FB57F9BF-5D16-7555-F889-BD44D5FF85CC}"/>
          </ac:picMkLst>
        </pc:picChg>
        <pc:picChg chg="add del mod">
          <ac:chgData name="Gillian NAHUM" userId="8646d307366182e4" providerId="LiveId" clId="{3DDC419B-3191-46FD-83DF-0DDC0AE6AC62}" dt="2023-05-07T19:35:16.008" v="243" actId="478"/>
          <ac:picMkLst>
            <pc:docMk/>
            <pc:sldMk cId="3121193565" sldId="265"/>
            <ac:picMk id="8" creationId="{78AA9694-8BA4-112B-18F0-8A9C60EDD5B7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3121193565" sldId="265"/>
            <ac:picMk id="10" creationId="{D4977639-B363-89FB-0CA8-95CF3398AAD5}"/>
          </ac:picMkLst>
        </pc:picChg>
      </pc:sldChg>
      <pc:sldChg chg="del">
        <pc:chgData name="Gillian NAHUM" userId="8646d307366182e4" providerId="LiveId" clId="{3DDC419B-3191-46FD-83DF-0DDC0AE6AC62}" dt="2023-05-05T14:44:20.867" v="6" actId="47"/>
        <pc:sldMkLst>
          <pc:docMk/>
          <pc:sldMk cId="2736711123" sldId="267"/>
        </pc:sldMkLst>
      </pc:sldChg>
      <pc:sldChg chg="addSp delSp modSp mod ord">
        <pc:chgData name="Gillian NAHUM" userId="8646d307366182e4" providerId="LiveId" clId="{3DDC419B-3191-46FD-83DF-0DDC0AE6AC62}" dt="2023-05-08T13:06:21.003" v="1161" actId="1076"/>
        <pc:sldMkLst>
          <pc:docMk/>
          <pc:sldMk cId="4130346316" sldId="268"/>
        </pc:sldMkLst>
        <pc:spChg chg="add del mod ord">
          <ac:chgData name="Gillian NAHUM" userId="8646d307366182e4" providerId="LiveId" clId="{3DDC419B-3191-46FD-83DF-0DDC0AE6AC62}" dt="2023-05-08T09:54:19.884" v="528" actId="478"/>
          <ac:spMkLst>
            <pc:docMk/>
            <pc:sldMk cId="4130346316" sldId="268"/>
            <ac:spMk id="4" creationId="{CF4CE416-E53A-57F2-5A3F-37F997030E56}"/>
          </ac:spMkLst>
        </pc:spChg>
        <pc:spChg chg="add del mod">
          <ac:chgData name="Gillian NAHUM" userId="8646d307366182e4" providerId="LiveId" clId="{3DDC419B-3191-46FD-83DF-0DDC0AE6AC62}" dt="2023-05-07T12:12:59.205" v="36" actId="478"/>
          <ac:spMkLst>
            <pc:docMk/>
            <pc:sldMk cId="4130346316" sldId="268"/>
            <ac:spMk id="4" creationId="{E9BB9427-3B6C-7905-FC5C-F34CC23AF362}"/>
          </ac:spMkLst>
        </pc:spChg>
        <pc:spChg chg="add del mod">
          <ac:chgData name="Gillian NAHUM" userId="8646d307366182e4" providerId="LiveId" clId="{3DDC419B-3191-46FD-83DF-0DDC0AE6AC62}" dt="2023-05-08T11:11:51.799" v="731" actId="478"/>
          <ac:spMkLst>
            <pc:docMk/>
            <pc:sldMk cId="4130346316" sldId="268"/>
            <ac:spMk id="5" creationId="{3BA02A50-EEF7-2365-F8A5-ACD1CC6BAC5C}"/>
          </ac:spMkLst>
        </pc:spChg>
        <pc:spChg chg="add del mod">
          <ac:chgData name="Gillian NAHUM" userId="8646d307366182e4" providerId="LiveId" clId="{3DDC419B-3191-46FD-83DF-0DDC0AE6AC62}" dt="2023-05-07T12:14:25.875" v="50"/>
          <ac:spMkLst>
            <pc:docMk/>
            <pc:sldMk cId="4130346316" sldId="268"/>
            <ac:spMk id="8" creationId="{00347130-6CDE-3BC0-FD09-9514B9E360DF}"/>
          </ac:spMkLst>
        </pc:spChg>
        <pc:spChg chg="add del mod">
          <ac:chgData name="Gillian NAHUM" userId="8646d307366182e4" providerId="LiveId" clId="{3DDC419B-3191-46FD-83DF-0DDC0AE6AC62}" dt="2023-05-08T09:54:15.294" v="527" actId="478"/>
          <ac:spMkLst>
            <pc:docMk/>
            <pc:sldMk cId="4130346316" sldId="268"/>
            <ac:spMk id="9" creationId="{7C3267A3-18D9-92C6-ABBB-35A089DF1947}"/>
          </ac:spMkLst>
        </pc:spChg>
        <pc:spChg chg="add mod">
          <ac:chgData name="Gillian NAHUM" userId="8646d307366182e4" providerId="LiveId" clId="{3DDC419B-3191-46FD-83DF-0DDC0AE6AC62}" dt="2023-05-08T13:04:51.410" v="1156" actId="20577"/>
          <ac:spMkLst>
            <pc:docMk/>
            <pc:sldMk cId="4130346316" sldId="268"/>
            <ac:spMk id="10" creationId="{1AF56F92-42B8-E874-A9C9-C32E6EA652B5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4130346316" sldId="268"/>
            <ac:spMk id="11" creationId="{63F4F7F6-C618-C196-4BB1-C9EEA6151B6A}"/>
          </ac:spMkLst>
        </pc:spChg>
        <pc:spChg chg="add del mod">
          <ac:chgData name="Gillian NAHUM" userId="8646d307366182e4" providerId="LiveId" clId="{3DDC419B-3191-46FD-83DF-0DDC0AE6AC62}" dt="2023-05-07T12:51:23.095" v="141" actId="478"/>
          <ac:spMkLst>
            <pc:docMk/>
            <pc:sldMk cId="4130346316" sldId="268"/>
            <ac:spMk id="12" creationId="{F2DF317D-EB1B-8306-5D3F-EF698AD65418}"/>
          </ac:spMkLst>
        </pc:spChg>
        <pc:picChg chg="add del">
          <ac:chgData name="Gillian NAHUM" userId="8646d307366182e4" providerId="LiveId" clId="{3DDC419B-3191-46FD-83DF-0DDC0AE6AC62}" dt="2023-05-07T17:48:26.931" v="176" actId="478"/>
          <ac:picMkLst>
            <pc:docMk/>
            <pc:sldMk cId="4130346316" sldId="268"/>
            <ac:picMk id="2" creationId="{1640E95E-E3A5-6042-2CDE-D37D9CE9F114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2" creationId="{BEC77A88-2C6A-D51D-C802-E48E968244A9}"/>
          </ac:picMkLst>
        </pc:picChg>
        <pc:picChg chg="add del mod">
          <ac:chgData name="Gillian NAHUM" userId="8646d307366182e4" providerId="LiveId" clId="{3DDC419B-3191-46FD-83DF-0DDC0AE6AC62}" dt="2023-05-08T10:02:44.110" v="666" actId="21"/>
          <ac:picMkLst>
            <pc:docMk/>
            <pc:sldMk cId="4130346316" sldId="268"/>
            <ac:picMk id="3" creationId="{99B11F70-ECE0-BFF3-CE1C-63C121F1BDF7}"/>
          </ac:picMkLst>
        </pc:picChg>
        <pc:picChg chg="add del mod">
          <ac:chgData name="Gillian NAHUM" userId="8646d307366182e4" providerId="LiveId" clId="{3DDC419B-3191-46FD-83DF-0DDC0AE6AC62}" dt="2023-05-08T13:04:37.888" v="1152" actId="478"/>
          <ac:picMkLst>
            <pc:docMk/>
            <pc:sldMk cId="4130346316" sldId="268"/>
            <ac:picMk id="8" creationId="{5EDC1606-64B4-46FB-C366-3D257B43382A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12" creationId="{155CCAAF-9CE9-5F34-E7CA-846434EDA75E}"/>
          </ac:picMkLst>
        </pc:picChg>
        <pc:picChg chg="add del mod">
          <ac:chgData name="Gillian NAHUM" userId="8646d307366182e4" providerId="LiveId" clId="{3DDC419B-3191-46FD-83DF-0DDC0AE6AC62}" dt="2023-05-08T10:02:37.038" v="664" actId="21"/>
          <ac:picMkLst>
            <pc:docMk/>
            <pc:sldMk cId="4130346316" sldId="268"/>
            <ac:picMk id="13" creationId="{1978D8EB-C757-71AF-C4AC-0B0519C3F748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15" creationId="{5D582F93-ED92-E9B8-9A3C-E74B8E0C85FE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16" creationId="{C9DBDD5A-8AFB-D7E1-8A9D-5784E2558D3C}"/>
          </ac:picMkLst>
        </pc:picChg>
        <pc:picChg chg="add del mod">
          <ac:chgData name="Gillian NAHUM" userId="8646d307366182e4" providerId="LiveId" clId="{3DDC419B-3191-46FD-83DF-0DDC0AE6AC62}" dt="2023-05-08T13:06:09.655" v="1158" actId="478"/>
          <ac:picMkLst>
            <pc:docMk/>
            <pc:sldMk cId="4130346316" sldId="268"/>
            <ac:picMk id="18" creationId="{49F3C6F0-9787-2CF0-5CE0-E658AE91F497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20" creationId="{2897EAA2-9C51-5F4B-630E-FCEC8EBAE9A2}"/>
          </ac:picMkLst>
        </pc:picChg>
        <pc:picChg chg="add mod">
          <ac:chgData name="Gillian NAHUM" userId="8646d307366182e4" providerId="LiveId" clId="{3DDC419B-3191-46FD-83DF-0DDC0AE6AC62}" dt="2023-05-08T13:04:47.231" v="1155" actId="1076"/>
          <ac:picMkLst>
            <pc:docMk/>
            <pc:sldMk cId="4130346316" sldId="268"/>
            <ac:picMk id="22" creationId="{37750474-A034-60BF-77F8-AA7EC8B9D075}"/>
          </ac:picMkLst>
        </pc:picChg>
        <pc:picChg chg="add mod">
          <ac:chgData name="Gillian NAHUM" userId="8646d307366182e4" providerId="LiveId" clId="{3DDC419B-3191-46FD-83DF-0DDC0AE6AC62}" dt="2023-05-08T13:06:21.003" v="1161" actId="1076"/>
          <ac:picMkLst>
            <pc:docMk/>
            <pc:sldMk cId="4130346316" sldId="268"/>
            <ac:picMk id="24" creationId="{D642DBAA-0D1E-59D0-8228-7A1BF2358A67}"/>
          </ac:picMkLst>
        </pc:picChg>
        <pc:picChg chg="add del mod">
          <ac:chgData name="Gillian NAHUM" userId="8646d307366182e4" providerId="LiveId" clId="{3DDC419B-3191-46FD-83DF-0DDC0AE6AC62}" dt="2023-05-08T09:54:50.319" v="533" actId="21"/>
          <ac:picMkLst>
            <pc:docMk/>
            <pc:sldMk cId="4130346316" sldId="268"/>
            <ac:picMk id="1026" creationId="{0B269395-2D31-EEB0-BF42-5850AEC0F160}"/>
          </ac:picMkLst>
        </pc:picChg>
        <pc:picChg chg="add del mod">
          <ac:chgData name="Gillian NAHUM" userId="8646d307366182e4" providerId="LiveId" clId="{3DDC419B-3191-46FD-83DF-0DDC0AE6AC62}" dt="2023-05-07T12:48:06.148" v="136" actId="478"/>
          <ac:picMkLst>
            <pc:docMk/>
            <pc:sldMk cId="4130346316" sldId="268"/>
            <ac:picMk id="1028" creationId="{DCF5A9B1-0F05-F010-F23B-826779653563}"/>
          </ac:picMkLst>
        </pc:picChg>
        <pc:picChg chg="add del mod">
          <ac:chgData name="Gillian NAHUM" userId="8646d307366182e4" providerId="LiveId" clId="{3DDC419B-3191-46FD-83DF-0DDC0AE6AC62}" dt="2023-05-08T10:02:28.760" v="662" actId="21"/>
          <ac:picMkLst>
            <pc:docMk/>
            <pc:sldMk cId="4130346316" sldId="268"/>
            <ac:picMk id="1034" creationId="{850D20B0-1EEA-F20F-FCA4-2EED577D50C0}"/>
          </ac:picMkLst>
        </pc:picChg>
        <pc:picChg chg="add del mod">
          <ac:chgData name="Gillian NAHUM" userId="8646d307366182e4" providerId="LiveId" clId="{3DDC419B-3191-46FD-83DF-0DDC0AE6AC62}" dt="2023-05-07T12:54:59.004" v="154"/>
          <ac:picMkLst>
            <pc:docMk/>
            <pc:sldMk cId="4130346316" sldId="268"/>
            <ac:picMk id="1036" creationId="{277B9C4A-0F6C-D621-F360-FC9582A8E4F2}"/>
          </ac:picMkLst>
        </pc:picChg>
        <pc:picChg chg="add del mod">
          <ac:chgData name="Gillian NAHUM" userId="8646d307366182e4" providerId="LiveId" clId="{3DDC419B-3191-46FD-83DF-0DDC0AE6AC62}" dt="2023-05-07T12:55:40.310" v="162"/>
          <ac:picMkLst>
            <pc:docMk/>
            <pc:sldMk cId="4130346316" sldId="268"/>
            <ac:picMk id="1038" creationId="{96C8E263-2FA9-C042-BC30-D156781C9326}"/>
          </ac:picMkLst>
        </pc:picChg>
        <pc:picChg chg="add del mod">
          <ac:chgData name="Gillian NAHUM" userId="8646d307366182e4" providerId="LiveId" clId="{3DDC419B-3191-46FD-83DF-0DDC0AE6AC62}" dt="2023-05-08T11:11:24.701" v="725"/>
          <ac:picMkLst>
            <pc:docMk/>
            <pc:sldMk cId="4130346316" sldId="268"/>
            <ac:picMk id="2050" creationId="{BF656E0F-4CD9-3054-F290-B1147A5DA44B}"/>
          </ac:picMkLst>
        </pc:picChg>
        <pc:picChg chg="add del mod">
          <ac:chgData name="Gillian NAHUM" userId="8646d307366182e4" providerId="LiveId" clId="{3DDC419B-3191-46FD-83DF-0DDC0AE6AC62}" dt="2023-05-08T12:04:31.936" v="752" actId="478"/>
          <ac:picMkLst>
            <pc:docMk/>
            <pc:sldMk cId="4130346316" sldId="268"/>
            <ac:picMk id="2052" creationId="{8BBDF82A-8AFE-4EDB-AAC5-0FA65B81B0EA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30346316" sldId="268"/>
            <ac:picMk id="2054" creationId="{B9E2BE98-76E4-F7F2-E3ED-C013D84FA2ED}"/>
          </ac:picMkLst>
        </pc:picChg>
        <pc:cxnChg chg="add del mod">
          <ac:chgData name="Gillian NAHUM" userId="8646d307366182e4" providerId="LiveId" clId="{3DDC419B-3191-46FD-83DF-0DDC0AE6AC62}" dt="2023-05-07T12:12:39.724" v="31" actId="478"/>
          <ac:cxnSpMkLst>
            <pc:docMk/>
            <pc:sldMk cId="4130346316" sldId="268"/>
            <ac:cxnSpMk id="3" creationId="{026EB1A0-9994-C221-2137-FEE652B97DE7}"/>
          </ac:cxnSpMkLst>
        </pc:cxnChg>
        <pc:cxnChg chg="add del mod">
          <ac:chgData name="Gillian NAHUM" userId="8646d307366182e4" providerId="LiveId" clId="{3DDC419B-3191-46FD-83DF-0DDC0AE6AC62}" dt="2023-05-08T09:54:05.019" v="526" actId="478"/>
          <ac:cxnSpMkLst>
            <pc:docMk/>
            <pc:sldMk cId="4130346316" sldId="268"/>
            <ac:cxnSpMk id="7" creationId="{273B0EEC-1339-F4C9-2D74-2CA72A35A390}"/>
          </ac:cxnSpMkLst>
        </pc:cxnChg>
      </pc:sldChg>
      <pc:sldChg chg="addSp modSp ord delDesignElem">
        <pc:chgData name="Gillian NAHUM" userId="8646d307366182e4" providerId="LiveId" clId="{3DDC419B-3191-46FD-83DF-0DDC0AE6AC62}" dt="2023-05-08T12:31:55.727" v="1112"/>
        <pc:sldMkLst>
          <pc:docMk/>
          <pc:sldMk cId="1740361777" sldId="269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1740361777" sldId="269"/>
            <ac:spMk id="4" creationId="{09E34D80-D4B2-EF7D-E0EB-E9AC141F175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1740361777" sldId="269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1740361777" sldId="269"/>
            <ac:picMk id="2" creationId="{EE43066D-9640-5E0F-232E-2F15FF89D4D6}"/>
          </ac:picMkLst>
        </pc:picChg>
      </pc:sldChg>
      <pc:sldChg chg="del">
        <pc:chgData name="Gillian NAHUM" userId="8646d307366182e4" providerId="LiveId" clId="{3DDC419B-3191-46FD-83DF-0DDC0AE6AC62}" dt="2023-05-05T14:44:18.682" v="3" actId="47"/>
        <pc:sldMkLst>
          <pc:docMk/>
          <pc:sldMk cId="4019523252" sldId="270"/>
        </pc:sldMkLst>
      </pc:sldChg>
      <pc:sldChg chg="del">
        <pc:chgData name="Gillian NAHUM" userId="8646d307366182e4" providerId="LiveId" clId="{3DDC419B-3191-46FD-83DF-0DDC0AE6AC62}" dt="2023-05-05T14:44:20.040" v="4" actId="47"/>
        <pc:sldMkLst>
          <pc:docMk/>
          <pc:sldMk cId="3293913543" sldId="271"/>
        </pc:sldMkLst>
      </pc:sldChg>
      <pc:sldChg chg="del">
        <pc:chgData name="Gillian NAHUM" userId="8646d307366182e4" providerId="LiveId" clId="{3DDC419B-3191-46FD-83DF-0DDC0AE6AC62}" dt="2023-05-05T14:44:20.361" v="5" actId="47"/>
        <pc:sldMkLst>
          <pc:docMk/>
          <pc:sldMk cId="807713473" sldId="272"/>
        </pc:sldMkLst>
      </pc:sldChg>
      <pc:sldChg chg="addSp modSp delDesignElem">
        <pc:chgData name="Gillian NAHUM" userId="8646d307366182e4" providerId="LiveId" clId="{3DDC419B-3191-46FD-83DF-0DDC0AE6AC62}" dt="2023-05-08T12:31:55.727" v="1112"/>
        <pc:sldMkLst>
          <pc:docMk/>
          <pc:sldMk cId="126882013" sldId="273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126882013" sldId="273"/>
            <ac:spMk id="4" creationId="{09E34D80-D4B2-EF7D-E0EB-E9AC141F175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126882013" sldId="273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126882013" sldId="273"/>
            <ac:picMk id="2" creationId="{EE43066D-9640-5E0F-232E-2F15FF89D4D6}"/>
          </ac:picMkLst>
        </pc:picChg>
      </pc:sldChg>
      <pc:sldChg chg="addSp delSp modSp new mod setBg">
        <pc:chgData name="Gillian NAHUM" userId="8646d307366182e4" providerId="LiveId" clId="{3DDC419B-3191-46FD-83DF-0DDC0AE6AC62}" dt="2023-05-08T14:09:54.099" v="1557" actId="14100"/>
        <pc:sldMkLst>
          <pc:docMk/>
          <pc:sldMk cId="4128077855" sldId="274"/>
        </pc:sldMkLst>
        <pc:spChg chg="add mod">
          <ac:chgData name="Gillian NAHUM" userId="8646d307366182e4" providerId="LiveId" clId="{3DDC419B-3191-46FD-83DF-0DDC0AE6AC62}" dt="2023-05-08T14:03:43.888" v="1443" actId="1076"/>
          <ac:spMkLst>
            <pc:docMk/>
            <pc:sldMk cId="4128077855" sldId="274"/>
            <ac:spMk id="7" creationId="{C510CD40-B25F-7C85-F125-2B70A956F322}"/>
          </ac:spMkLst>
        </pc:spChg>
        <pc:spChg chg="add mod">
          <ac:chgData name="Gillian NAHUM" userId="8646d307366182e4" providerId="LiveId" clId="{3DDC419B-3191-46FD-83DF-0DDC0AE6AC62}" dt="2023-05-08T14:00:37.631" v="1422" actId="1076"/>
          <ac:spMkLst>
            <pc:docMk/>
            <pc:sldMk cId="4128077855" sldId="274"/>
            <ac:spMk id="8" creationId="{7E558505-0FB6-1D9B-FC7A-1159A594DFB5}"/>
          </ac:spMkLst>
        </pc:spChg>
        <pc:spChg chg="add mod">
          <ac:chgData name="Gillian NAHUM" userId="8646d307366182e4" providerId="LiveId" clId="{3DDC419B-3191-46FD-83DF-0DDC0AE6AC62}" dt="2023-05-08T14:09:54.099" v="1557" actId="14100"/>
          <ac:spMkLst>
            <pc:docMk/>
            <pc:sldMk cId="4128077855" sldId="274"/>
            <ac:spMk id="9" creationId="{659DC4E7-F28E-FE02-898B-3D6FBE220E75}"/>
          </ac:spMkLst>
        </pc:spChg>
        <pc:spChg chg="add del">
          <ac:chgData name="Gillian NAHUM" userId="8646d307366182e4" providerId="LiveId" clId="{3DDC419B-3191-46FD-83DF-0DDC0AE6AC62}" dt="2023-05-07T13:01:02.179" v="166" actId="26606"/>
          <ac:spMkLst>
            <pc:docMk/>
            <pc:sldMk cId="4128077855" sldId="274"/>
            <ac:spMk id="2055" creationId="{7BDAC5B6-20CE-447F-8BA1-F2274AC7AE5B}"/>
          </ac:spMkLst>
        </pc:spChg>
        <pc:spChg chg="add del">
          <ac:chgData name="Gillian NAHUM" userId="8646d307366182e4" providerId="LiveId" clId="{3DDC419B-3191-46FD-83DF-0DDC0AE6AC62}" dt="2023-05-07T13:01:02.179" v="166" actId="26606"/>
          <ac:spMkLst>
            <pc:docMk/>
            <pc:sldMk cId="4128077855" sldId="274"/>
            <ac:spMk id="2057" creationId="{D1D22B31-BF8F-446B-9009-8A251FB177CB}"/>
          </ac:spMkLst>
        </pc:spChg>
        <pc:spChg chg="add del">
          <ac:chgData name="Gillian NAHUM" userId="8646d307366182e4" providerId="LiveId" clId="{3DDC419B-3191-46FD-83DF-0DDC0AE6AC62}" dt="2023-05-07T13:01:03.795" v="168" actId="26606"/>
          <ac:spMkLst>
            <pc:docMk/>
            <pc:sldMk cId="4128077855" sldId="274"/>
            <ac:spMk id="2059" creationId="{42A4FC2C-047E-45A5-965D-8E1E3BF09BC6}"/>
          </ac:spMkLst>
        </pc:spChg>
        <pc:picChg chg="add del mod">
          <ac:chgData name="Gillian NAHUM" userId="8646d307366182e4" providerId="LiveId" clId="{3DDC419B-3191-46FD-83DF-0DDC0AE6AC62}" dt="2023-05-08T12:16:23.138" v="1057" actId="478"/>
          <ac:picMkLst>
            <pc:docMk/>
            <pc:sldMk cId="4128077855" sldId="274"/>
            <ac:picMk id="2" creationId="{5E07D633-C7AF-8C36-876F-9B70F6A9E495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128077855" sldId="274"/>
            <ac:picMk id="4" creationId="{32016340-67DF-3106-2D84-E5D1E65C65DB}"/>
          </ac:picMkLst>
        </pc:picChg>
        <pc:picChg chg="add mod">
          <ac:chgData name="Gillian NAHUM" userId="8646d307366182e4" providerId="LiveId" clId="{3DDC419B-3191-46FD-83DF-0DDC0AE6AC62}" dt="2023-05-08T12:43:46.794" v="1131" actId="1076"/>
          <ac:picMkLst>
            <pc:docMk/>
            <pc:sldMk cId="4128077855" sldId="274"/>
            <ac:picMk id="6" creationId="{CA0BE71E-D0FA-E97F-CA92-876765685B54}"/>
          </ac:picMkLst>
        </pc:picChg>
        <pc:picChg chg="add del mod">
          <ac:chgData name="Gillian NAHUM" userId="8646d307366182e4" providerId="LiveId" clId="{3DDC419B-3191-46FD-83DF-0DDC0AE6AC62}" dt="2023-05-08T12:16:21.341" v="1056" actId="478"/>
          <ac:picMkLst>
            <pc:docMk/>
            <pc:sldMk cId="4128077855" sldId="274"/>
            <ac:picMk id="2050" creationId="{5C1E47FD-C63C-8ACB-B9C2-9AF732CE9BD9}"/>
          </ac:picMkLst>
        </pc:picChg>
      </pc:sldChg>
      <pc:sldChg chg="addSp delSp modSp add mod">
        <pc:chgData name="Gillian NAHUM" userId="8646d307366182e4" providerId="LiveId" clId="{3DDC419B-3191-46FD-83DF-0DDC0AE6AC62}" dt="2023-05-09T10:57:46.828" v="1833"/>
        <pc:sldMkLst>
          <pc:docMk/>
          <pc:sldMk cId="3552631326" sldId="275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3552631326" sldId="275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9T10:54:53.753" v="1760"/>
          <ac:spMkLst>
            <pc:docMk/>
            <pc:sldMk cId="3552631326" sldId="275"/>
            <ac:spMk id="3" creationId="{300555C9-4318-F682-392C-3D4154819410}"/>
          </ac:spMkLst>
        </pc:spChg>
        <pc:spChg chg="add del mod">
          <ac:chgData name="Gillian NAHUM" userId="8646d307366182e4" providerId="LiveId" clId="{3DDC419B-3191-46FD-83DF-0DDC0AE6AC62}" dt="2023-05-09T10:52:20.955" v="1654" actId="478"/>
          <ac:spMkLst>
            <pc:docMk/>
            <pc:sldMk cId="3552631326" sldId="275"/>
            <ac:spMk id="5" creationId="{8F427E80-E3EB-5930-E2BF-06C539B53325}"/>
          </ac:spMkLst>
        </pc:spChg>
        <pc:spChg chg="add mod">
          <ac:chgData name="Gillian NAHUM" userId="8646d307366182e4" providerId="LiveId" clId="{3DDC419B-3191-46FD-83DF-0DDC0AE6AC62}" dt="2023-05-09T10:54:43.254" v="1752" actId="1076"/>
          <ac:spMkLst>
            <pc:docMk/>
            <pc:sldMk cId="3552631326" sldId="275"/>
            <ac:spMk id="10" creationId="{16B08FBF-CE27-1D21-F3FD-A64F220BE802}"/>
          </ac:spMkLst>
        </pc:spChg>
        <pc:spChg chg="add mod">
          <ac:chgData name="Gillian NAHUM" userId="8646d307366182e4" providerId="LiveId" clId="{3DDC419B-3191-46FD-83DF-0DDC0AE6AC62}" dt="2023-05-09T10:56:53.519" v="1822"/>
          <ac:spMkLst>
            <pc:docMk/>
            <pc:sldMk cId="3552631326" sldId="275"/>
            <ac:spMk id="11" creationId="{563462C0-F5A5-96F0-225A-B32C2DAC3087}"/>
          </ac:spMkLst>
        </pc:spChg>
        <pc:spChg chg="add mod">
          <ac:chgData name="Gillian NAHUM" userId="8646d307366182e4" providerId="LiveId" clId="{3DDC419B-3191-46FD-83DF-0DDC0AE6AC62}" dt="2023-05-09T10:57:46.828" v="1833"/>
          <ac:spMkLst>
            <pc:docMk/>
            <pc:sldMk cId="3552631326" sldId="275"/>
            <ac:spMk id="12" creationId="{CDB86ECB-7E57-E810-B828-240D18F482BF}"/>
          </ac:spMkLst>
        </pc:spChg>
        <pc:picChg chg="add mod">
          <ac:chgData name="Gillian NAHUM" userId="8646d307366182e4" providerId="LiveId" clId="{3DDC419B-3191-46FD-83DF-0DDC0AE6AC62}" dt="2023-05-08T13:41:27.460" v="1263" actId="1076"/>
          <ac:picMkLst>
            <pc:docMk/>
            <pc:sldMk cId="3552631326" sldId="275"/>
            <ac:picMk id="4" creationId="{A7861D07-EAD1-DB84-5F61-DDE0258E7081}"/>
          </ac:picMkLst>
        </pc:picChg>
        <pc:picChg chg="add del mod">
          <ac:chgData name="Gillian NAHUM" userId="8646d307366182e4" providerId="LiveId" clId="{3DDC419B-3191-46FD-83DF-0DDC0AE6AC62}" dt="2023-05-09T10:29:10.795" v="1612" actId="478"/>
          <ac:picMkLst>
            <pc:docMk/>
            <pc:sldMk cId="3552631326" sldId="275"/>
            <ac:picMk id="7" creationId="{64B8410F-2591-8E3E-B41F-BE49024D0E20}"/>
          </ac:picMkLst>
        </pc:picChg>
        <pc:picChg chg="add mod">
          <ac:chgData name="Gillian NAHUM" userId="8646d307366182e4" providerId="LiveId" clId="{3DDC419B-3191-46FD-83DF-0DDC0AE6AC62}" dt="2023-05-09T10:36:31.528" v="1624" actId="1076"/>
          <ac:picMkLst>
            <pc:docMk/>
            <pc:sldMk cId="3552631326" sldId="275"/>
            <ac:picMk id="9" creationId="{877202A6-69A7-7AA4-0A02-B97C0B5EC90D}"/>
          </ac:picMkLst>
        </pc:picChg>
        <pc:picChg chg="del">
          <ac:chgData name="Gillian NAHUM" userId="8646d307366182e4" providerId="LiveId" clId="{3DDC419B-3191-46FD-83DF-0DDC0AE6AC62}" dt="2023-05-07T19:43:29.617" v="254" actId="478"/>
          <ac:picMkLst>
            <pc:docMk/>
            <pc:sldMk cId="3552631326" sldId="275"/>
            <ac:picMk id="10" creationId="{D4977639-B363-89FB-0CA8-95CF3398AAD5}"/>
          </ac:picMkLst>
        </pc:picChg>
      </pc:sldChg>
      <pc:sldChg chg="add del">
        <pc:chgData name="Gillian NAHUM" userId="8646d307366182e4" providerId="LiveId" clId="{3DDC419B-3191-46FD-83DF-0DDC0AE6AC62}" dt="2023-05-07T20:45:20.865" v="268" actId="47"/>
        <pc:sldMkLst>
          <pc:docMk/>
          <pc:sldMk cId="3991521989" sldId="276"/>
        </pc:sldMkLst>
      </pc:sldChg>
      <pc:sldChg chg="addSp delSp modSp add mod">
        <pc:chgData name="Gillian NAHUM" userId="8646d307366182e4" providerId="LiveId" clId="{3DDC419B-3191-46FD-83DF-0DDC0AE6AC62}" dt="2023-05-09T10:58:01.637" v="1839" actId="478"/>
        <pc:sldMkLst>
          <pc:docMk/>
          <pc:sldMk cId="3795303933" sldId="277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3795303933" sldId="277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9T10:58:01.637" v="1839" actId="478"/>
          <ac:spMkLst>
            <pc:docMk/>
            <pc:sldMk cId="3795303933" sldId="277"/>
            <ac:spMk id="3" creationId="{8E120B36-1B6B-3343-7835-FFC0BBE10690}"/>
          </ac:spMkLst>
        </pc:spChg>
        <pc:spChg chg="add del mod">
          <ac:chgData name="Gillian NAHUM" userId="8646d307366182e4" providerId="LiveId" clId="{3DDC419B-3191-46FD-83DF-0DDC0AE6AC62}" dt="2023-05-09T10:52:34.248" v="1664"/>
          <ac:spMkLst>
            <pc:docMk/>
            <pc:sldMk cId="3795303933" sldId="277"/>
            <ac:spMk id="5" creationId="{CFC46A42-26B7-AB57-01C4-9DF68661AA28}"/>
          </ac:spMkLst>
        </pc:spChg>
        <pc:spChg chg="add mod">
          <ac:chgData name="Gillian NAHUM" userId="8646d307366182e4" providerId="LiveId" clId="{3DDC419B-3191-46FD-83DF-0DDC0AE6AC62}" dt="2023-05-09T10:54:17.377" v="1733" actId="20577"/>
          <ac:spMkLst>
            <pc:docMk/>
            <pc:sldMk cId="3795303933" sldId="277"/>
            <ac:spMk id="8" creationId="{8B2C03DB-3BA1-9568-2FCB-88FC89735C6E}"/>
          </ac:spMkLst>
        </pc:spChg>
        <pc:spChg chg="add mod">
          <ac:chgData name="Gillian NAHUM" userId="8646d307366182e4" providerId="LiveId" clId="{3DDC419B-3191-46FD-83DF-0DDC0AE6AC62}" dt="2023-05-09T10:56:55.221" v="1823"/>
          <ac:spMkLst>
            <pc:docMk/>
            <pc:sldMk cId="3795303933" sldId="277"/>
            <ac:spMk id="9" creationId="{E4185DCD-751E-6038-568C-DDCBBB99A81E}"/>
          </ac:spMkLst>
        </pc:spChg>
        <pc:spChg chg="add mod">
          <ac:chgData name="Gillian NAHUM" userId="8646d307366182e4" providerId="LiveId" clId="{3DDC419B-3191-46FD-83DF-0DDC0AE6AC62}" dt="2023-05-09T10:57:50.578" v="1834"/>
          <ac:spMkLst>
            <pc:docMk/>
            <pc:sldMk cId="3795303933" sldId="277"/>
            <ac:spMk id="10" creationId="{49A5AFBB-93A7-A254-9CD3-0E349B43F650}"/>
          </ac:spMkLst>
        </pc:sp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3795303933" sldId="277"/>
            <ac:picMk id="4" creationId="{5A630DAF-04FD-2621-E9FD-2C2D7210F5C4}"/>
          </ac:picMkLst>
        </pc:picChg>
        <pc:picChg chg="add mod">
          <ac:chgData name="Gillian NAHUM" userId="8646d307366182e4" providerId="LiveId" clId="{3DDC419B-3191-46FD-83DF-0DDC0AE6AC62}" dt="2023-05-09T10:57:59.699" v="1837" actId="1076"/>
          <ac:picMkLst>
            <pc:docMk/>
            <pc:sldMk cId="3795303933" sldId="277"/>
            <ac:picMk id="7" creationId="{489F054B-2314-20DA-757B-9288E2C7A3BA}"/>
          </ac:picMkLst>
        </pc:picChg>
        <pc:picChg chg="del">
          <ac:chgData name="Gillian NAHUM" userId="8646d307366182e4" providerId="LiveId" clId="{3DDC419B-3191-46FD-83DF-0DDC0AE6AC62}" dt="2023-05-07T19:45:58.375" v="255" actId="478"/>
          <ac:picMkLst>
            <pc:docMk/>
            <pc:sldMk cId="3795303933" sldId="277"/>
            <ac:picMk id="10" creationId="{D4977639-B363-89FB-0CA8-95CF3398AAD5}"/>
          </ac:picMkLst>
        </pc:picChg>
      </pc:sldChg>
      <pc:sldChg chg="addSp delSp modSp add mod">
        <pc:chgData name="Gillian NAHUM" userId="8646d307366182e4" providerId="LiveId" clId="{3DDC419B-3191-46FD-83DF-0DDC0AE6AC62}" dt="2023-05-09T10:58:04.570" v="1840"/>
        <pc:sldMkLst>
          <pc:docMk/>
          <pc:sldMk cId="2434049944" sldId="278"/>
        </pc:sldMkLst>
        <pc:spChg chg="mod">
          <ac:chgData name="Gillian NAHUM" userId="8646d307366182e4" providerId="LiveId" clId="{3DDC419B-3191-46FD-83DF-0DDC0AE6AC62}" dt="2023-05-08T13:44:40.141" v="1317" actId="1076"/>
          <ac:spMkLst>
            <pc:docMk/>
            <pc:sldMk cId="2434049944" sldId="278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9T10:52:38.777" v="1666" actId="478"/>
          <ac:spMkLst>
            <pc:docMk/>
            <pc:sldMk cId="2434049944" sldId="278"/>
            <ac:spMk id="3" creationId="{23BEE638-2C01-8D1F-69CA-CE518A1072A6}"/>
          </ac:spMkLst>
        </pc:spChg>
        <pc:spChg chg="add del mod">
          <ac:chgData name="Gillian NAHUM" userId="8646d307366182e4" providerId="LiveId" clId="{3DDC419B-3191-46FD-83DF-0DDC0AE6AC62}" dt="2023-05-09T10:35:23.797" v="1620" actId="478"/>
          <ac:spMkLst>
            <pc:docMk/>
            <pc:sldMk cId="2434049944" sldId="278"/>
            <ac:spMk id="5" creationId="{21269039-F59C-5BF2-ABF8-4BF146CE303A}"/>
          </ac:spMkLst>
        </pc:spChg>
        <pc:spChg chg="add mod">
          <ac:chgData name="Gillian NAHUM" userId="8646d307366182e4" providerId="LiveId" clId="{3DDC419B-3191-46FD-83DF-0DDC0AE6AC62}" dt="2023-05-09T10:53:52.368" v="1720" actId="20577"/>
          <ac:spMkLst>
            <pc:docMk/>
            <pc:sldMk cId="2434049944" sldId="278"/>
            <ac:spMk id="10" creationId="{39F0D606-C752-C9E7-70D1-611941361213}"/>
          </ac:spMkLst>
        </pc:spChg>
        <pc:spChg chg="add mod">
          <ac:chgData name="Gillian NAHUM" userId="8646d307366182e4" providerId="LiveId" clId="{3DDC419B-3191-46FD-83DF-0DDC0AE6AC62}" dt="2023-05-09T10:56:58.617" v="1824"/>
          <ac:spMkLst>
            <pc:docMk/>
            <pc:sldMk cId="2434049944" sldId="278"/>
            <ac:spMk id="11" creationId="{66847351-9192-1524-2F35-E49723A4D902}"/>
          </ac:spMkLst>
        </pc:spChg>
        <pc:spChg chg="add mod">
          <ac:chgData name="Gillian NAHUM" userId="8646d307366182e4" providerId="LiveId" clId="{3DDC419B-3191-46FD-83DF-0DDC0AE6AC62}" dt="2023-05-09T10:58:04.570" v="1840"/>
          <ac:spMkLst>
            <pc:docMk/>
            <pc:sldMk cId="2434049944" sldId="278"/>
            <ac:spMk id="12" creationId="{1894BA55-E7B9-9C65-F395-8322EEF8D055}"/>
          </ac:spMkLst>
        </pc:spChg>
        <pc:graphicFrameChg chg="add del modGraphic">
          <ac:chgData name="Gillian NAHUM" userId="8646d307366182e4" providerId="LiveId" clId="{3DDC419B-3191-46FD-83DF-0DDC0AE6AC62}" dt="2023-05-09T10:35:27.393" v="1622" actId="27309"/>
          <ac:graphicFrameMkLst>
            <pc:docMk/>
            <pc:sldMk cId="2434049944" sldId="278"/>
            <ac:graphicFrameMk id="9" creationId="{EEC4B657-AF62-06C4-CE19-AF624233437D}"/>
          </ac:graphicFrameMkLst>
        </pc:graphicFrame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2434049944" sldId="278"/>
            <ac:picMk id="4" creationId="{14F0715A-C406-C472-D055-E71554D8F4C3}"/>
          </ac:picMkLst>
        </pc:picChg>
        <pc:picChg chg="add mod">
          <ac:chgData name="Gillian NAHUM" userId="8646d307366182e4" providerId="LiveId" clId="{3DDC419B-3191-46FD-83DF-0DDC0AE6AC62}" dt="2023-05-09T10:35:09.365" v="1619" actId="14100"/>
          <ac:picMkLst>
            <pc:docMk/>
            <pc:sldMk cId="2434049944" sldId="278"/>
            <ac:picMk id="7" creationId="{9CACF354-4931-F806-E051-240AB53B8762}"/>
          </ac:picMkLst>
        </pc:picChg>
        <pc:picChg chg="del">
          <ac:chgData name="Gillian NAHUM" userId="8646d307366182e4" providerId="LiveId" clId="{3DDC419B-3191-46FD-83DF-0DDC0AE6AC62}" dt="2023-05-07T19:46:09.630" v="258" actId="478"/>
          <ac:picMkLst>
            <pc:docMk/>
            <pc:sldMk cId="2434049944" sldId="278"/>
            <ac:picMk id="10" creationId="{D4977639-B363-89FB-0CA8-95CF3398AAD5}"/>
          </ac:picMkLst>
        </pc:picChg>
      </pc:sldChg>
      <pc:sldChg chg="addSp delSp modSp add mod ord">
        <pc:chgData name="Gillian NAHUM" userId="8646d307366182e4" providerId="LiveId" clId="{3DDC419B-3191-46FD-83DF-0DDC0AE6AC62}" dt="2023-05-09T10:58:11.598" v="1842" actId="1076"/>
        <pc:sldMkLst>
          <pc:docMk/>
          <pc:sldMk cId="2335589288" sldId="279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2335589288" sldId="279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9T10:52:46.105" v="1668" actId="478"/>
          <ac:spMkLst>
            <pc:docMk/>
            <pc:sldMk cId="2335589288" sldId="279"/>
            <ac:spMk id="3" creationId="{2F608F28-B7EB-34B4-EA00-A21ED8E20C51}"/>
          </ac:spMkLst>
        </pc:spChg>
        <pc:spChg chg="add del mod">
          <ac:chgData name="Gillian NAHUM" userId="8646d307366182e4" providerId="LiveId" clId="{3DDC419B-3191-46FD-83DF-0DDC0AE6AC62}" dt="2023-05-09T10:53:37.429" v="1704" actId="478"/>
          <ac:spMkLst>
            <pc:docMk/>
            <pc:sldMk cId="2335589288" sldId="279"/>
            <ac:spMk id="4" creationId="{3429E558-49DC-555C-30E1-02CBC21C185D}"/>
          </ac:spMkLst>
        </pc:spChg>
        <pc:spChg chg="add mod">
          <ac:chgData name="Gillian NAHUM" userId="8646d307366182e4" providerId="LiveId" clId="{3DDC419B-3191-46FD-83DF-0DDC0AE6AC62}" dt="2023-05-09T10:53:33.054" v="1703" actId="14100"/>
          <ac:spMkLst>
            <pc:docMk/>
            <pc:sldMk cId="2335589288" sldId="279"/>
            <ac:spMk id="8" creationId="{FF101537-9017-276A-FB44-478BB21709E7}"/>
          </ac:spMkLst>
        </pc:spChg>
        <pc:spChg chg="add mod">
          <ac:chgData name="Gillian NAHUM" userId="8646d307366182e4" providerId="LiveId" clId="{3DDC419B-3191-46FD-83DF-0DDC0AE6AC62}" dt="2023-05-09T10:57:05.966" v="1826" actId="1076"/>
          <ac:spMkLst>
            <pc:docMk/>
            <pc:sldMk cId="2335589288" sldId="279"/>
            <ac:spMk id="9" creationId="{60759046-171E-8BE6-9342-CC4ED05A616F}"/>
          </ac:spMkLst>
        </pc:spChg>
        <pc:spChg chg="add mod">
          <ac:chgData name="Gillian NAHUM" userId="8646d307366182e4" providerId="LiveId" clId="{3DDC419B-3191-46FD-83DF-0DDC0AE6AC62}" dt="2023-05-09T10:58:11.598" v="1842" actId="1076"/>
          <ac:spMkLst>
            <pc:docMk/>
            <pc:sldMk cId="2335589288" sldId="279"/>
            <ac:spMk id="10" creationId="{4766AB02-0521-3B66-5DF0-869350117E06}"/>
          </ac:spMkLst>
        </pc:spChg>
        <pc:picChg chg="del">
          <ac:chgData name="Gillian NAHUM" userId="8646d307366182e4" providerId="LiveId" clId="{3DDC419B-3191-46FD-83DF-0DDC0AE6AC62}" dt="2023-05-07T20:45:07.113" v="267" actId="478"/>
          <ac:picMkLst>
            <pc:docMk/>
            <pc:sldMk cId="2335589288" sldId="279"/>
            <ac:picMk id="4" creationId="{14F0715A-C406-C472-D055-E71554D8F4C3}"/>
          </ac:picMkLst>
        </pc:picChg>
        <pc:picChg chg="add mod">
          <ac:chgData name="Gillian NAHUM" userId="8646d307366182e4" providerId="LiveId" clId="{3DDC419B-3191-46FD-83DF-0DDC0AE6AC62}" dt="2023-05-08T13:03:51.342" v="1151" actId="1076"/>
          <ac:picMkLst>
            <pc:docMk/>
            <pc:sldMk cId="2335589288" sldId="279"/>
            <ac:picMk id="5" creationId="{4C6D5585-B8FC-4872-C630-7C3E4B4DC729}"/>
          </ac:picMkLst>
        </pc:picChg>
        <pc:picChg chg="add mod">
          <ac:chgData name="Gillian NAHUM" userId="8646d307366182e4" providerId="LiveId" clId="{3DDC419B-3191-46FD-83DF-0DDC0AE6AC62}" dt="2023-05-09T10:37:24.394" v="1626" actId="1076"/>
          <ac:picMkLst>
            <pc:docMk/>
            <pc:sldMk cId="2335589288" sldId="279"/>
            <ac:picMk id="7" creationId="{A7C1D860-93A7-D5DF-6DB7-FC2010F40059}"/>
          </ac:picMkLst>
        </pc:picChg>
      </pc:sldChg>
      <pc:sldChg chg="addSp delSp modSp add mod">
        <pc:chgData name="Gillian NAHUM" userId="8646d307366182e4" providerId="LiveId" clId="{3DDC419B-3191-46FD-83DF-0DDC0AE6AC62}" dt="2023-05-09T10:58:25.191" v="1847" actId="1076"/>
        <pc:sldMkLst>
          <pc:docMk/>
          <pc:sldMk cId="2203743575" sldId="280"/>
        </pc:sldMkLst>
        <pc:spChg chg="mod">
          <ac:chgData name="Gillian NAHUM" userId="8646d307366182e4" providerId="LiveId" clId="{3DDC419B-3191-46FD-83DF-0DDC0AE6AC62}" dt="2023-05-09T10:58:21.557" v="1846" actId="1076"/>
          <ac:spMkLst>
            <pc:docMk/>
            <pc:sldMk cId="2203743575" sldId="280"/>
            <ac:spMk id="2" creationId="{62327EC3-5041-6708-CCF5-CF3CC52AF081}"/>
          </ac:spMkLst>
        </pc:spChg>
        <pc:spChg chg="add del mod">
          <ac:chgData name="Gillian NAHUM" userId="8646d307366182e4" providerId="LiveId" clId="{3DDC419B-3191-46FD-83DF-0DDC0AE6AC62}" dt="2023-05-09T10:52:53.579" v="1670" actId="478"/>
          <ac:spMkLst>
            <pc:docMk/>
            <pc:sldMk cId="2203743575" sldId="280"/>
            <ac:spMk id="3" creationId="{85901810-5FA0-A7D6-8EBA-F6DBE69B404A}"/>
          </ac:spMkLst>
        </pc:spChg>
        <pc:spChg chg="add mod">
          <ac:chgData name="Gillian NAHUM" userId="8646d307366182e4" providerId="LiveId" clId="{3DDC419B-3191-46FD-83DF-0DDC0AE6AC62}" dt="2023-05-09T10:53:17.499" v="1687" actId="14100"/>
          <ac:spMkLst>
            <pc:docMk/>
            <pc:sldMk cId="2203743575" sldId="280"/>
            <ac:spMk id="7" creationId="{6447C6B3-843B-6B26-C15F-F4C91A7B2470}"/>
          </ac:spMkLst>
        </pc:spChg>
        <pc:spChg chg="add mod">
          <ac:chgData name="Gillian NAHUM" userId="8646d307366182e4" providerId="LiveId" clId="{3DDC419B-3191-46FD-83DF-0DDC0AE6AC62}" dt="2023-05-09T10:57:33.584" v="1832" actId="1076"/>
          <ac:spMkLst>
            <pc:docMk/>
            <pc:sldMk cId="2203743575" sldId="280"/>
            <ac:spMk id="8" creationId="{62B3FA4A-7BDA-4E48-F164-61B8FFED2A42}"/>
          </ac:spMkLst>
        </pc:spChg>
        <pc:spChg chg="add mod">
          <ac:chgData name="Gillian NAHUM" userId="8646d307366182e4" providerId="LiveId" clId="{3DDC419B-3191-46FD-83DF-0DDC0AE6AC62}" dt="2023-05-09T10:58:25.191" v="1847" actId="1076"/>
          <ac:spMkLst>
            <pc:docMk/>
            <pc:sldMk cId="2203743575" sldId="280"/>
            <ac:spMk id="9" creationId="{55F65899-55BF-9D0E-B24B-60E063703076}"/>
          </ac:spMkLst>
        </pc:spChg>
        <pc:picChg chg="del">
          <ac:chgData name="Gillian NAHUM" userId="8646d307366182e4" providerId="LiveId" clId="{3DDC419B-3191-46FD-83DF-0DDC0AE6AC62}" dt="2023-05-07T20:46:52.337" v="271" actId="478"/>
          <ac:picMkLst>
            <pc:docMk/>
            <pc:sldMk cId="2203743575" sldId="280"/>
            <ac:picMk id="4" creationId="{14F0715A-C406-C472-D055-E71554D8F4C3}"/>
          </ac:picMkLst>
        </pc:picChg>
        <pc:picChg chg="add mod">
          <ac:chgData name="Gillian NAHUM" userId="8646d307366182e4" providerId="LiveId" clId="{3DDC419B-3191-46FD-83DF-0DDC0AE6AC62}" dt="2023-05-09T10:57:26.526" v="1831" actId="1076"/>
          <ac:picMkLst>
            <pc:docMk/>
            <pc:sldMk cId="2203743575" sldId="280"/>
            <ac:picMk id="5" creationId="{659972A2-707F-F75C-4E47-A02E102600E7}"/>
          </ac:picMkLst>
        </pc:picChg>
        <pc:picChg chg="add mod">
          <ac:chgData name="Gillian NAHUM" userId="8646d307366182e4" providerId="LiveId" clId="{3DDC419B-3191-46FD-83DF-0DDC0AE6AC62}" dt="2023-05-09T10:51:21.707" v="1630" actId="1076"/>
          <ac:picMkLst>
            <pc:docMk/>
            <pc:sldMk cId="2203743575" sldId="280"/>
            <ac:picMk id="6" creationId="{25EA851E-3954-7192-8D37-9ACC89076ECA}"/>
          </ac:picMkLst>
        </pc:picChg>
      </pc:sldChg>
      <pc:sldChg chg="add del">
        <pc:chgData name="Gillian NAHUM" userId="8646d307366182e4" providerId="LiveId" clId="{3DDC419B-3191-46FD-83DF-0DDC0AE6AC62}" dt="2023-05-08T11:40:45.150" v="738" actId="47"/>
        <pc:sldMkLst>
          <pc:docMk/>
          <pc:sldMk cId="963094557" sldId="281"/>
        </pc:sldMkLst>
      </pc:sldChg>
      <pc:sldChg chg="addSp delSp modSp new mod ord setBg delDesignElem">
        <pc:chgData name="Gillian NAHUM" userId="8646d307366182e4" providerId="LiveId" clId="{3DDC419B-3191-46FD-83DF-0DDC0AE6AC62}" dt="2023-05-08T12:31:55.727" v="1112"/>
        <pc:sldMkLst>
          <pc:docMk/>
          <pc:sldMk cId="3034477077" sldId="282"/>
        </pc:sldMkLst>
        <pc:spChg chg="add del mod">
          <ac:chgData name="Gillian NAHUM" userId="8646d307366182e4" providerId="LiveId" clId="{3DDC419B-3191-46FD-83DF-0DDC0AE6AC62}" dt="2023-05-08T10:00:00.860" v="589" actId="478"/>
          <ac:spMkLst>
            <pc:docMk/>
            <pc:sldMk cId="3034477077" sldId="282"/>
            <ac:spMk id="3" creationId="{D5B516D0-FC0C-5E42-6F39-B4D33BE1497D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3034477077" sldId="282"/>
            <ac:spMk id="4" creationId="{00BF57B8-3AE0-F358-0AAE-12139E684B61}"/>
          </ac:spMkLst>
        </pc:spChg>
        <pc:spChg chg="add del">
          <ac:chgData name="Gillian NAHUM" userId="8646d307366182e4" providerId="LiveId" clId="{3DDC419B-3191-46FD-83DF-0DDC0AE6AC62}" dt="2023-05-08T09:55:02.152" v="536" actId="26606"/>
          <ac:spMkLst>
            <pc:docMk/>
            <pc:sldMk cId="3034477077" sldId="282"/>
            <ac:spMk id="7" creationId="{AB8C311F-7253-4AED-9701-7FC0708C41C7}"/>
          </ac:spMkLst>
        </pc:spChg>
        <pc:spChg chg="add del">
          <ac:chgData name="Gillian NAHUM" userId="8646d307366182e4" providerId="LiveId" clId="{3DDC419B-3191-46FD-83DF-0DDC0AE6AC62}" dt="2023-05-08T09:55:02.152" v="536" actId="26606"/>
          <ac:spMkLst>
            <pc:docMk/>
            <pc:sldMk cId="3034477077" sldId="282"/>
            <ac:spMk id="9" creationId="{E2384209-CB15-4CDF-9D31-C44FD9A3F20D}"/>
          </ac:spMkLst>
        </pc:spChg>
        <pc:spChg chg="add del">
          <ac:chgData name="Gillian NAHUM" userId="8646d307366182e4" providerId="LiveId" clId="{3DDC419B-3191-46FD-83DF-0DDC0AE6AC62}" dt="2023-05-08T09:55:02.152" v="536" actId="26606"/>
          <ac:spMkLst>
            <pc:docMk/>
            <pc:sldMk cId="3034477077" sldId="282"/>
            <ac:spMk id="11" creationId="{2633B3B5-CC90-43F0-8714-D31D1F3F0209}"/>
          </ac:spMkLst>
        </pc:spChg>
        <pc:spChg chg="add del">
          <ac:chgData name="Gillian NAHUM" userId="8646d307366182e4" providerId="LiveId" clId="{3DDC419B-3191-46FD-83DF-0DDC0AE6AC62}" dt="2023-05-08T09:55:02.152" v="536" actId="26606"/>
          <ac:spMkLst>
            <pc:docMk/>
            <pc:sldMk cId="3034477077" sldId="282"/>
            <ac:spMk id="13" creationId="{A8D57A06-A426-446D-B02C-A2DC6B62E45E}"/>
          </ac:spMkLst>
        </pc:spChg>
        <pc:spChg chg="add del">
          <ac:chgData name="Gillian NAHUM" userId="8646d307366182e4" providerId="LiveId" clId="{3DDC419B-3191-46FD-83DF-0DDC0AE6AC62}" dt="2023-05-08T10:01:14.613" v="648" actId="26606"/>
          <ac:spMkLst>
            <pc:docMk/>
            <pc:sldMk cId="3034477077" sldId="282"/>
            <ac:spMk id="1036" creationId="{B78EDDD3-C548-48EF-B3CA-B290B17192AB}"/>
          </ac:spMkLst>
        </pc:spChg>
        <pc:spChg chg="add del">
          <ac:chgData name="Gillian NAHUM" userId="8646d307366182e4" providerId="LiveId" clId="{3DDC419B-3191-46FD-83DF-0DDC0AE6AC62}" dt="2023-05-08T10:01:17.174" v="650" actId="26606"/>
          <ac:spMkLst>
            <pc:docMk/>
            <pc:sldMk cId="3034477077" sldId="282"/>
            <ac:spMk id="1038" creationId="{CEC27341-4ABB-43EF-9E57-10A858F9251F}"/>
          </ac:spMkLst>
        </pc:spChg>
        <pc:spChg chg="add del">
          <ac:chgData name="Gillian NAHUM" userId="8646d307366182e4" providerId="LiveId" clId="{3DDC419B-3191-46FD-83DF-0DDC0AE6AC62}" dt="2023-05-08T10:01:00.408" v="638" actId="26606"/>
          <ac:spMkLst>
            <pc:docMk/>
            <pc:sldMk cId="3034477077" sldId="282"/>
            <ac:spMk id="1039" creationId="{CEC27341-4ABB-43EF-9E57-10A858F9251F}"/>
          </ac:spMkLst>
        </pc:spChg>
        <pc:spChg chg="add del">
          <ac:chgData name="Gillian NAHUM" userId="8646d307366182e4" providerId="LiveId" clId="{3DDC419B-3191-46FD-83DF-0DDC0AE6AC62}" dt="2023-05-08T10:01:17.174" v="650" actId="26606"/>
          <ac:spMkLst>
            <pc:docMk/>
            <pc:sldMk cId="3034477077" sldId="282"/>
            <ac:spMk id="1040" creationId="{D2B98C55-54CC-433B-905F-FB0B2D2009ED}"/>
          </ac:spMkLst>
        </pc:spChg>
        <pc:spChg chg="add del">
          <ac:chgData name="Gillian NAHUM" userId="8646d307366182e4" providerId="LiveId" clId="{3DDC419B-3191-46FD-83DF-0DDC0AE6AC62}" dt="2023-05-08T10:01:00.408" v="638" actId="26606"/>
          <ac:spMkLst>
            <pc:docMk/>
            <pc:sldMk cId="3034477077" sldId="282"/>
            <ac:spMk id="1041" creationId="{D2B98C55-54CC-433B-905F-FB0B2D2009ED}"/>
          </ac:spMkLst>
        </pc:spChg>
        <pc:spChg chg="add del">
          <ac:chgData name="Gillian NAHUM" userId="8646d307366182e4" providerId="LiveId" clId="{3DDC419B-3191-46FD-83DF-0DDC0AE6AC62}" dt="2023-05-08T10:01:17.174" v="650" actId="26606"/>
          <ac:spMkLst>
            <pc:docMk/>
            <pc:sldMk cId="3034477077" sldId="282"/>
            <ac:spMk id="1042" creationId="{19E21906-D4D4-4F16-9228-3E004930E1C7}"/>
          </ac:spMkLst>
        </pc:spChg>
        <pc:spChg chg="add del">
          <ac:chgData name="Gillian NAHUM" userId="8646d307366182e4" providerId="LiveId" clId="{3DDC419B-3191-46FD-83DF-0DDC0AE6AC62}" dt="2023-05-08T10:01:00.408" v="638" actId="26606"/>
          <ac:spMkLst>
            <pc:docMk/>
            <pc:sldMk cId="3034477077" sldId="282"/>
            <ac:spMk id="1043" creationId="{19E21906-D4D4-4F16-9228-3E004930E1C7}"/>
          </ac:spMkLst>
        </pc:spChg>
        <pc:spChg chg="add del">
          <ac:chgData name="Gillian NAHUM" userId="8646d307366182e4" providerId="LiveId" clId="{3DDC419B-3191-46FD-83DF-0DDC0AE6AC62}" dt="2023-05-08T10:01:17.174" v="650" actId="26606"/>
          <ac:spMkLst>
            <pc:docMk/>
            <pc:sldMk cId="3034477077" sldId="282"/>
            <ac:spMk id="1044" creationId="{865BCC85-4C69-4CFB-A36A-6A489B87FFF3}"/>
          </ac:spMkLst>
        </pc:spChg>
        <pc:spChg chg="add del">
          <ac:chgData name="Gillian NAHUM" userId="8646d307366182e4" providerId="LiveId" clId="{3DDC419B-3191-46FD-83DF-0DDC0AE6AC62}" dt="2023-05-08T10:01:00.408" v="638" actId="26606"/>
          <ac:spMkLst>
            <pc:docMk/>
            <pc:sldMk cId="3034477077" sldId="282"/>
            <ac:spMk id="1045" creationId="{865BCC85-4C69-4CFB-A36A-6A489B87FFF3}"/>
          </ac:spMkLst>
        </pc:spChg>
        <pc:spChg chg="add del">
          <ac:chgData name="Gillian NAHUM" userId="8646d307366182e4" providerId="LiveId" clId="{3DDC419B-3191-46FD-83DF-0DDC0AE6AC62}" dt="2023-05-08T10:01:17.174" v="650" actId="26606"/>
          <ac:spMkLst>
            <pc:docMk/>
            <pc:sldMk cId="3034477077" sldId="282"/>
            <ac:spMk id="1046" creationId="{3A14BDAC-394B-4E9A-8ECE-61AA1A7C231A}"/>
          </ac:spMkLst>
        </pc:spChg>
        <pc:spChg chg="add del">
          <ac:chgData name="Gillian NAHUM" userId="8646d307366182e4" providerId="LiveId" clId="{3DDC419B-3191-46FD-83DF-0DDC0AE6AC62}" dt="2023-05-08T10:01:00.408" v="638" actId="26606"/>
          <ac:spMkLst>
            <pc:docMk/>
            <pc:sldMk cId="3034477077" sldId="282"/>
            <ac:spMk id="1047" creationId="{3A14BDAC-394B-4E9A-8ECE-61AA1A7C231A}"/>
          </ac:spMkLst>
        </pc:spChg>
        <pc:spChg chg="add del">
          <ac:chgData name="Gillian NAHUM" userId="8646d307366182e4" providerId="LiveId" clId="{3DDC419B-3191-46FD-83DF-0DDC0AE6AC62}" dt="2023-05-08T10:01:04.122" v="642" actId="26606"/>
          <ac:spMkLst>
            <pc:docMk/>
            <pc:sldMk cId="3034477077" sldId="282"/>
            <ac:spMk id="1053" creationId="{CEC27341-4ABB-43EF-9E57-10A858F9251F}"/>
          </ac:spMkLst>
        </pc:spChg>
        <pc:spChg chg="add del">
          <ac:chgData name="Gillian NAHUM" userId="8646d307366182e4" providerId="LiveId" clId="{3DDC419B-3191-46FD-83DF-0DDC0AE6AC62}" dt="2023-05-08T10:01:04.122" v="642" actId="26606"/>
          <ac:spMkLst>
            <pc:docMk/>
            <pc:sldMk cId="3034477077" sldId="282"/>
            <ac:spMk id="1054" creationId="{D2B98C55-54CC-433B-905F-FB0B2D2009ED}"/>
          </ac:spMkLst>
        </pc:spChg>
        <pc:spChg chg="add del">
          <ac:chgData name="Gillian NAHUM" userId="8646d307366182e4" providerId="LiveId" clId="{3DDC419B-3191-46FD-83DF-0DDC0AE6AC62}" dt="2023-05-08T10:01:04.122" v="642" actId="26606"/>
          <ac:spMkLst>
            <pc:docMk/>
            <pc:sldMk cId="3034477077" sldId="282"/>
            <ac:spMk id="1055" creationId="{19E21906-D4D4-4F16-9228-3E004930E1C7}"/>
          </ac:spMkLst>
        </pc:spChg>
        <pc:spChg chg="add del">
          <ac:chgData name="Gillian NAHUM" userId="8646d307366182e4" providerId="LiveId" clId="{3DDC419B-3191-46FD-83DF-0DDC0AE6AC62}" dt="2023-05-08T10:01:04.122" v="642" actId="26606"/>
          <ac:spMkLst>
            <pc:docMk/>
            <pc:sldMk cId="3034477077" sldId="282"/>
            <ac:spMk id="1056" creationId="{865BCC85-4C69-4CFB-A36A-6A489B87FFF3}"/>
          </ac:spMkLst>
        </pc:spChg>
        <pc:spChg chg="add del">
          <ac:chgData name="Gillian NAHUM" userId="8646d307366182e4" providerId="LiveId" clId="{3DDC419B-3191-46FD-83DF-0DDC0AE6AC62}" dt="2023-05-08T10:01:04.122" v="642" actId="26606"/>
          <ac:spMkLst>
            <pc:docMk/>
            <pc:sldMk cId="3034477077" sldId="282"/>
            <ac:spMk id="1057" creationId="{3A14BDAC-394B-4E9A-8ECE-61AA1A7C231A}"/>
          </ac:spMkLst>
        </pc:spChg>
        <pc:picChg chg="add del mod">
          <ac:chgData name="Gillian NAHUM" userId="8646d307366182e4" providerId="LiveId" clId="{3DDC419B-3191-46FD-83DF-0DDC0AE6AC62}" dt="2023-05-08T09:55:04.604" v="537" actId="478"/>
          <ac:picMkLst>
            <pc:docMk/>
            <pc:sldMk cId="3034477077" sldId="282"/>
            <ac:picMk id="2" creationId="{5CFA224D-CD26-66E4-D60F-0B28C9EF8855}"/>
          </ac:picMkLst>
        </pc:picChg>
        <pc:picChg chg="add mod ord">
          <ac:chgData name="Gillian NAHUM" userId="8646d307366182e4" providerId="LiveId" clId="{3DDC419B-3191-46FD-83DF-0DDC0AE6AC62}" dt="2023-05-08T12:31:55.727" v="1112"/>
          <ac:picMkLst>
            <pc:docMk/>
            <pc:sldMk cId="3034477077" sldId="282"/>
            <ac:picMk id="1026" creationId="{B5C63A60-92FB-C849-3189-7BB4DD9ADDF3}"/>
          </ac:picMkLst>
        </pc:picChg>
        <pc:picChg chg="add mod ord">
          <ac:chgData name="Gillian NAHUM" userId="8646d307366182e4" providerId="LiveId" clId="{3DDC419B-3191-46FD-83DF-0DDC0AE6AC62}" dt="2023-05-08T12:31:55.727" v="1112"/>
          <ac:picMkLst>
            <pc:docMk/>
            <pc:sldMk cId="3034477077" sldId="282"/>
            <ac:picMk id="1028" creationId="{579F36DD-2D54-4019-5C8E-F004AC0C5898}"/>
          </ac:picMkLst>
        </pc:pic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3034477077" sldId="282"/>
            <ac:picMk id="1030" creationId="{8AD2E644-B3CB-FA86-9543-BA755270245E}"/>
          </ac:picMkLst>
        </pc:picChg>
        <pc:picChg chg="add del mod">
          <ac:chgData name="Gillian NAHUM" userId="8646d307366182e4" providerId="LiveId" clId="{3DDC419B-3191-46FD-83DF-0DDC0AE6AC62}" dt="2023-05-08T10:00:03.218" v="590" actId="478"/>
          <ac:picMkLst>
            <pc:docMk/>
            <pc:sldMk cId="3034477077" sldId="282"/>
            <ac:picMk id="1032" creationId="{BF5EF683-554C-4E31-6772-EAC097D4F413}"/>
          </ac:picMkLst>
        </pc:picChg>
        <pc:picChg chg="add mod ord">
          <ac:chgData name="Gillian NAHUM" userId="8646d307366182e4" providerId="LiveId" clId="{3DDC419B-3191-46FD-83DF-0DDC0AE6AC62}" dt="2023-05-08T12:31:55.727" v="1112"/>
          <ac:picMkLst>
            <pc:docMk/>
            <pc:sldMk cId="3034477077" sldId="282"/>
            <ac:picMk id="1034" creationId="{43B20A98-EEC3-5174-3245-2DE31966722C}"/>
          </ac:picMkLst>
        </pc:picChg>
        <pc:cxnChg chg="add mod">
          <ac:chgData name="Gillian NAHUM" userId="8646d307366182e4" providerId="LiveId" clId="{3DDC419B-3191-46FD-83DF-0DDC0AE6AC62}" dt="2023-05-08T12:31:55.727" v="1112"/>
          <ac:cxnSpMkLst>
            <pc:docMk/>
            <pc:sldMk cId="3034477077" sldId="282"/>
            <ac:cxnSpMk id="1048" creationId="{50DA1EB8-87CF-4588-A1FD-4756F9A28F6B}"/>
          </ac:cxnSpMkLst>
        </pc:cxnChg>
        <pc:cxnChg chg="add del">
          <ac:chgData name="Gillian NAHUM" userId="8646d307366182e4" providerId="LiveId" clId="{3DDC419B-3191-46FD-83DF-0DDC0AE6AC62}" dt="2023-05-08T10:01:02.373" v="640" actId="26606"/>
          <ac:cxnSpMkLst>
            <pc:docMk/>
            <pc:sldMk cId="3034477077" sldId="282"/>
            <ac:cxnSpMk id="1049" creationId="{50DA1EB8-87CF-4588-A1FD-4756F9A28F6B}"/>
          </ac:cxnSpMkLst>
        </pc:cxnChg>
        <pc:cxnChg chg="add del">
          <ac:chgData name="Gillian NAHUM" userId="8646d307366182e4" providerId="LiveId" clId="{3DDC419B-3191-46FD-83DF-0DDC0AE6AC62}" dt="2023-05-08T10:01:02.373" v="640" actId="26606"/>
          <ac:cxnSpMkLst>
            <pc:docMk/>
            <pc:sldMk cId="3034477077" sldId="282"/>
            <ac:cxnSpMk id="1050" creationId="{D7A4E378-EA57-47B9-B1EB-58B998F6CFFB}"/>
          </ac:cxnSpMkLst>
        </pc:cxnChg>
        <pc:cxnChg chg="add del">
          <ac:chgData name="Gillian NAHUM" userId="8646d307366182e4" providerId="LiveId" clId="{3DDC419B-3191-46FD-83DF-0DDC0AE6AC62}" dt="2023-05-08T10:01:02.373" v="640" actId="26606"/>
          <ac:cxnSpMkLst>
            <pc:docMk/>
            <pc:sldMk cId="3034477077" sldId="282"/>
            <ac:cxnSpMk id="1051" creationId="{D2B31ED6-76F0-425A-9A41-C947AEF9C145}"/>
          </ac:cxnSpMkLst>
        </pc:cxnChg>
        <pc:cxnChg chg="add mod">
          <ac:chgData name="Gillian NAHUM" userId="8646d307366182e4" providerId="LiveId" clId="{3DDC419B-3191-46FD-83DF-0DDC0AE6AC62}" dt="2023-05-08T12:31:55.727" v="1112"/>
          <ac:cxnSpMkLst>
            <pc:docMk/>
            <pc:sldMk cId="3034477077" sldId="282"/>
            <ac:cxnSpMk id="1052" creationId="{D7A4E378-EA57-47B9-B1EB-58B998F6CFFB}"/>
          </ac:cxnSpMkLst>
        </pc:cxnChg>
        <pc:cxnChg chg="add mod">
          <ac:chgData name="Gillian NAHUM" userId="8646d307366182e4" providerId="LiveId" clId="{3DDC419B-3191-46FD-83DF-0DDC0AE6AC62}" dt="2023-05-08T12:31:55.727" v="1112"/>
          <ac:cxnSpMkLst>
            <pc:docMk/>
            <pc:sldMk cId="3034477077" sldId="282"/>
            <ac:cxnSpMk id="1058" creationId="{D2B31ED6-76F0-425A-9A41-C947AEF9C145}"/>
          </ac:cxnSpMkLst>
        </pc:cxnChg>
        <pc:cxnChg chg="add del">
          <ac:chgData name="Gillian NAHUM" userId="8646d307366182e4" providerId="LiveId" clId="{3DDC419B-3191-46FD-83DF-0DDC0AE6AC62}" dt="2023-05-08T10:01:09.794" v="644" actId="26606"/>
          <ac:cxnSpMkLst>
            <pc:docMk/>
            <pc:sldMk cId="3034477077" sldId="282"/>
            <ac:cxnSpMk id="1059" creationId="{50DA1EB8-87CF-4588-A1FD-4756F9A28F6B}"/>
          </ac:cxnSpMkLst>
        </pc:cxnChg>
        <pc:cxnChg chg="add del">
          <ac:chgData name="Gillian NAHUM" userId="8646d307366182e4" providerId="LiveId" clId="{3DDC419B-3191-46FD-83DF-0DDC0AE6AC62}" dt="2023-05-08T10:01:09.794" v="644" actId="26606"/>
          <ac:cxnSpMkLst>
            <pc:docMk/>
            <pc:sldMk cId="3034477077" sldId="282"/>
            <ac:cxnSpMk id="1060" creationId="{D7A4E378-EA57-47B9-B1EB-58B998F6CFFB}"/>
          </ac:cxnSpMkLst>
        </pc:cxnChg>
        <pc:cxnChg chg="add del">
          <ac:chgData name="Gillian NAHUM" userId="8646d307366182e4" providerId="LiveId" clId="{3DDC419B-3191-46FD-83DF-0DDC0AE6AC62}" dt="2023-05-08T10:01:09.794" v="644" actId="26606"/>
          <ac:cxnSpMkLst>
            <pc:docMk/>
            <pc:sldMk cId="3034477077" sldId="282"/>
            <ac:cxnSpMk id="1061" creationId="{D2B31ED6-76F0-425A-9A41-C947AEF9C145}"/>
          </ac:cxnSpMkLst>
        </pc:cxnChg>
      </pc:sldChg>
      <pc:sldChg chg="addSp modSp new del">
        <pc:chgData name="Gillian NAHUM" userId="8646d307366182e4" providerId="LiveId" clId="{3DDC419B-3191-46FD-83DF-0DDC0AE6AC62}" dt="2023-05-08T12:08:01.394" v="1027" actId="2696"/>
        <pc:sldMkLst>
          <pc:docMk/>
          <pc:sldMk cId="818808063" sldId="283"/>
        </pc:sldMkLst>
        <pc:picChg chg="add mod">
          <ac:chgData name="Gillian NAHUM" userId="8646d307366182e4" providerId="LiveId" clId="{3DDC419B-3191-46FD-83DF-0DDC0AE6AC62}" dt="2023-05-08T10:02:31.631" v="663"/>
          <ac:picMkLst>
            <pc:docMk/>
            <pc:sldMk cId="818808063" sldId="283"/>
            <ac:picMk id="2" creationId="{9EA56CBA-1874-634E-9774-CF792793B750}"/>
          </ac:picMkLst>
        </pc:picChg>
        <pc:picChg chg="add mod">
          <ac:chgData name="Gillian NAHUM" userId="8646d307366182e4" providerId="LiveId" clId="{3DDC419B-3191-46FD-83DF-0DDC0AE6AC62}" dt="2023-05-08T10:02:51.664" v="668" actId="1076"/>
          <ac:picMkLst>
            <pc:docMk/>
            <pc:sldMk cId="818808063" sldId="283"/>
            <ac:picMk id="3" creationId="{D8763F0E-37F5-2E1C-0112-164967262BD0}"/>
          </ac:picMkLst>
        </pc:picChg>
        <pc:picChg chg="add mod">
          <ac:chgData name="Gillian NAHUM" userId="8646d307366182e4" providerId="LiveId" clId="{3DDC419B-3191-46FD-83DF-0DDC0AE6AC62}" dt="2023-05-08T10:02:53.746" v="669" actId="1076"/>
          <ac:picMkLst>
            <pc:docMk/>
            <pc:sldMk cId="818808063" sldId="283"/>
            <ac:picMk id="4" creationId="{A614B580-3790-1613-054C-87A334574CAF}"/>
          </ac:picMkLst>
        </pc:picChg>
      </pc:sldChg>
      <pc:sldChg chg="addSp modSp add mod ord delDesignElem">
        <pc:chgData name="Gillian NAHUM" userId="8646d307366182e4" providerId="LiveId" clId="{3DDC419B-3191-46FD-83DF-0DDC0AE6AC62}" dt="2023-05-08T12:31:55.727" v="1112"/>
        <pc:sldMkLst>
          <pc:docMk/>
          <pc:sldMk cId="1911721684" sldId="284"/>
        </pc:sldMkLst>
        <pc:spChg chg="mod">
          <ac:chgData name="Gillian NAHUM" userId="8646d307366182e4" providerId="LiveId" clId="{3DDC419B-3191-46FD-83DF-0DDC0AE6AC62}" dt="2023-05-08T12:31:55.727" v="1112"/>
          <ac:spMkLst>
            <pc:docMk/>
            <pc:sldMk cId="1911721684" sldId="284"/>
            <ac:spMk id="4" creationId="{09E34D80-D4B2-EF7D-E0EB-E9AC141F175F}"/>
          </ac:spMkLst>
        </pc:spChg>
        <pc:spChg chg="add mod">
          <ac:chgData name="Gillian NAHUM" userId="8646d307366182e4" providerId="LiveId" clId="{3DDC419B-3191-46FD-83DF-0DDC0AE6AC62}" dt="2023-05-08T12:31:55.727" v="1112"/>
          <ac:spMkLst>
            <pc:docMk/>
            <pc:sldMk cId="1911721684" sldId="284"/>
            <ac:spMk id="7" creationId="{42A4FC2C-047E-45A5-965D-8E1E3BF09BC6}"/>
          </ac:spMkLst>
        </pc:spChg>
        <pc:picChg chg="mod">
          <ac:chgData name="Gillian NAHUM" userId="8646d307366182e4" providerId="LiveId" clId="{3DDC419B-3191-46FD-83DF-0DDC0AE6AC62}" dt="2023-05-08T12:31:55.727" v="1112"/>
          <ac:picMkLst>
            <pc:docMk/>
            <pc:sldMk cId="1911721684" sldId="284"/>
            <ac:picMk id="2" creationId="{EE43066D-9640-5E0F-232E-2F15FF89D4D6}"/>
          </ac:picMkLst>
        </pc:picChg>
      </pc:sldChg>
      <pc:sldChg chg="add del">
        <pc:chgData name="Gillian NAHUM" userId="8646d307366182e4" providerId="LiveId" clId="{3DDC419B-3191-46FD-83DF-0DDC0AE6AC62}" dt="2023-05-08T11:55:39.092" v="748" actId="2696"/>
        <pc:sldMkLst>
          <pc:docMk/>
          <pc:sldMk cId="3581636482" sldId="284"/>
        </pc:sldMkLst>
      </pc:sldChg>
      <pc:sldChg chg="add del">
        <pc:chgData name="Gillian NAHUM" userId="8646d307366182e4" providerId="LiveId" clId="{3DDC419B-3191-46FD-83DF-0DDC0AE6AC62}" dt="2023-05-08T12:04:02.524" v="750"/>
        <pc:sldMkLst>
          <pc:docMk/>
          <pc:sldMk cId="3661163796" sldId="284"/>
        </pc:sldMkLst>
      </pc:sldChg>
      <pc:sldChg chg="addSp modSp add mod">
        <pc:chgData name="Gillian NAHUM" userId="8646d307366182e4" providerId="LiveId" clId="{3DDC419B-3191-46FD-83DF-0DDC0AE6AC62}" dt="2023-05-08T14:10:14.770" v="1563"/>
        <pc:sldMkLst>
          <pc:docMk/>
          <pc:sldMk cId="4148595002" sldId="285"/>
        </pc:sldMkLst>
        <pc:spChg chg="add mod">
          <ac:chgData name="Gillian NAHUM" userId="8646d307366182e4" providerId="LiveId" clId="{3DDC419B-3191-46FD-83DF-0DDC0AE6AC62}" dt="2023-05-08T14:01:50.594" v="1434" actId="1076"/>
          <ac:spMkLst>
            <pc:docMk/>
            <pc:sldMk cId="4148595002" sldId="285"/>
            <ac:spMk id="6" creationId="{F9988B11-6196-11B1-1282-5F6C0C391053}"/>
          </ac:spMkLst>
        </pc:spChg>
        <pc:spChg chg="add mod">
          <ac:chgData name="Gillian NAHUM" userId="8646d307366182e4" providerId="LiveId" clId="{3DDC419B-3191-46FD-83DF-0DDC0AE6AC62}" dt="2023-05-08T14:09:01.662" v="1529" actId="14100"/>
          <ac:spMkLst>
            <pc:docMk/>
            <pc:sldMk cId="4148595002" sldId="285"/>
            <ac:spMk id="7" creationId="{6FB79F6C-C605-6136-AF71-59E06ACC97A0}"/>
          </ac:spMkLst>
        </pc:spChg>
        <pc:spChg chg="add mod">
          <ac:chgData name="Gillian NAHUM" userId="8646d307366182e4" providerId="LiveId" clId="{3DDC419B-3191-46FD-83DF-0DDC0AE6AC62}" dt="2023-05-08T14:10:14.770" v="1563"/>
          <ac:spMkLst>
            <pc:docMk/>
            <pc:sldMk cId="4148595002" sldId="285"/>
            <ac:spMk id="8" creationId="{E11E4A10-2A09-194A-2FB7-F0F4D0E9F61E}"/>
          </ac:spMkLst>
        </pc:spChg>
        <pc:picChg chg="add mod">
          <ac:chgData name="Gillian NAHUM" userId="8646d307366182e4" providerId="LiveId" clId="{3DDC419B-3191-46FD-83DF-0DDC0AE6AC62}" dt="2023-05-08T12:38:15.829" v="1122" actId="1076"/>
          <ac:picMkLst>
            <pc:docMk/>
            <pc:sldMk cId="4148595002" sldId="285"/>
            <ac:picMk id="3" creationId="{8DA4F9E9-A8FF-948A-0AD4-D88BCC29ADFF}"/>
          </ac:picMkLst>
        </pc:picChg>
        <pc:picChg chg="add mod">
          <ac:chgData name="Gillian NAHUM" userId="8646d307366182e4" providerId="LiveId" clId="{3DDC419B-3191-46FD-83DF-0DDC0AE6AC62}" dt="2023-05-08T12:50:56.096" v="1141" actId="1076"/>
          <ac:picMkLst>
            <pc:docMk/>
            <pc:sldMk cId="4148595002" sldId="285"/>
            <ac:picMk id="5" creationId="{CC969E03-AE02-AB76-4D05-FE44BE73FD29}"/>
          </ac:picMkLst>
        </pc:picChg>
      </pc:sldChg>
      <pc:sldChg chg="addSp delSp modSp add mod">
        <pc:chgData name="Gillian NAHUM" userId="8646d307366182e4" providerId="LiveId" clId="{3DDC419B-3191-46FD-83DF-0DDC0AE6AC62}" dt="2023-05-08T14:10:02.128" v="1559"/>
        <pc:sldMkLst>
          <pc:docMk/>
          <pc:sldMk cId="4138840641" sldId="286"/>
        </pc:sldMkLst>
        <pc:spChg chg="add mod">
          <ac:chgData name="Gillian NAHUM" userId="8646d307366182e4" providerId="LiveId" clId="{3DDC419B-3191-46FD-83DF-0DDC0AE6AC62}" dt="2023-05-08T14:05:18.536" v="1464" actId="1076"/>
          <ac:spMkLst>
            <pc:docMk/>
            <pc:sldMk cId="4138840641" sldId="286"/>
            <ac:spMk id="8" creationId="{60869EAE-0644-C8D2-09A0-A15DDE29E478}"/>
          </ac:spMkLst>
        </pc:spChg>
        <pc:spChg chg="add mod">
          <ac:chgData name="Gillian NAHUM" userId="8646d307366182e4" providerId="LiveId" clId="{3DDC419B-3191-46FD-83DF-0DDC0AE6AC62}" dt="2023-05-08T14:01:14.063" v="1426" actId="1076"/>
          <ac:spMkLst>
            <pc:docMk/>
            <pc:sldMk cId="4138840641" sldId="286"/>
            <ac:spMk id="9" creationId="{8BAE91DA-1FDF-5B33-F2B7-B4E8F52F7FC5}"/>
          </ac:spMkLst>
        </pc:spChg>
        <pc:spChg chg="add mod">
          <ac:chgData name="Gillian NAHUM" userId="8646d307366182e4" providerId="LiveId" clId="{3DDC419B-3191-46FD-83DF-0DDC0AE6AC62}" dt="2023-05-08T14:10:02.128" v="1559"/>
          <ac:spMkLst>
            <pc:docMk/>
            <pc:sldMk cId="4138840641" sldId="286"/>
            <ac:spMk id="10" creationId="{60BAA3CB-7C95-5D5A-B381-AE210E800D5F}"/>
          </ac:spMkLst>
        </pc:spChg>
        <pc:picChg chg="add mod">
          <ac:chgData name="Gillian NAHUM" userId="8646d307366182e4" providerId="LiveId" clId="{3DDC419B-3191-46FD-83DF-0DDC0AE6AC62}" dt="2023-05-08T12:41:32.802" v="1129" actId="1076"/>
          <ac:picMkLst>
            <pc:docMk/>
            <pc:sldMk cId="4138840641" sldId="286"/>
            <ac:picMk id="3" creationId="{97B021B4-B66A-C425-4A97-E3A90C329581}"/>
          </ac:picMkLst>
        </pc:picChg>
        <pc:picChg chg="add del">
          <ac:chgData name="Gillian NAHUM" userId="8646d307366182e4" providerId="LiveId" clId="{3DDC419B-3191-46FD-83DF-0DDC0AE6AC62}" dt="2023-05-08T12:46:54.516" v="1133" actId="478"/>
          <ac:picMkLst>
            <pc:docMk/>
            <pc:sldMk cId="4138840641" sldId="286"/>
            <ac:picMk id="5" creationId="{5EC91475-39A2-8E21-A11F-AC8C98517C86}"/>
          </ac:picMkLst>
        </pc:picChg>
        <pc:picChg chg="add mod">
          <ac:chgData name="Gillian NAHUM" userId="8646d307366182e4" providerId="LiveId" clId="{3DDC419B-3191-46FD-83DF-0DDC0AE6AC62}" dt="2023-05-08T12:49:05.295" v="1137" actId="1076"/>
          <ac:picMkLst>
            <pc:docMk/>
            <pc:sldMk cId="4138840641" sldId="286"/>
            <ac:picMk id="7" creationId="{20075281-5FD9-2FC6-3CCB-BA5467EEC9F7}"/>
          </ac:picMkLst>
        </pc:picChg>
      </pc:sldChg>
      <pc:sldChg chg="addSp modSp add mod">
        <pc:chgData name="Gillian NAHUM" userId="8646d307366182e4" providerId="LiveId" clId="{3DDC419B-3191-46FD-83DF-0DDC0AE6AC62}" dt="2023-05-08T14:10:05.941" v="1560"/>
        <pc:sldMkLst>
          <pc:docMk/>
          <pc:sldMk cId="4005799985" sldId="287"/>
        </pc:sldMkLst>
        <pc:spChg chg="add mod">
          <ac:chgData name="Gillian NAHUM" userId="8646d307366182e4" providerId="LiveId" clId="{3DDC419B-3191-46FD-83DF-0DDC0AE6AC62}" dt="2023-05-08T14:01:24.268" v="1428" actId="1076"/>
          <ac:spMkLst>
            <pc:docMk/>
            <pc:sldMk cId="4005799985" sldId="287"/>
            <ac:spMk id="6" creationId="{0165D383-5218-AB52-B51C-44833CF446DC}"/>
          </ac:spMkLst>
        </pc:spChg>
        <pc:spChg chg="add mod">
          <ac:chgData name="Gillian NAHUM" userId="8646d307366182e4" providerId="LiveId" clId="{3DDC419B-3191-46FD-83DF-0DDC0AE6AC62}" dt="2023-05-08T14:08:03.373" v="1483" actId="14100"/>
          <ac:spMkLst>
            <pc:docMk/>
            <pc:sldMk cId="4005799985" sldId="287"/>
            <ac:spMk id="7" creationId="{FC41A10D-8A19-F89D-221B-E8683E2501D8}"/>
          </ac:spMkLst>
        </pc:spChg>
        <pc:spChg chg="add mod">
          <ac:chgData name="Gillian NAHUM" userId="8646d307366182e4" providerId="LiveId" clId="{3DDC419B-3191-46FD-83DF-0DDC0AE6AC62}" dt="2023-05-08T14:10:05.941" v="1560"/>
          <ac:spMkLst>
            <pc:docMk/>
            <pc:sldMk cId="4005799985" sldId="287"/>
            <ac:spMk id="8" creationId="{6DC430C9-72FA-A9D0-82A0-1F80EAFDD9D7}"/>
          </ac:spMkLst>
        </pc:spChg>
        <pc:picChg chg="add mod">
          <ac:chgData name="Gillian NAHUM" userId="8646d307366182e4" providerId="LiveId" clId="{3DDC419B-3191-46FD-83DF-0DDC0AE6AC62}" dt="2023-05-08T12:31:55.727" v="1112"/>
          <ac:picMkLst>
            <pc:docMk/>
            <pc:sldMk cId="4005799985" sldId="287"/>
            <ac:picMk id="3" creationId="{A68F40EA-4092-6B5F-8E3A-982D41EF939E}"/>
          </ac:picMkLst>
        </pc:picChg>
        <pc:picChg chg="add mod">
          <ac:chgData name="Gillian NAHUM" userId="8646d307366182e4" providerId="LiveId" clId="{3DDC419B-3191-46FD-83DF-0DDC0AE6AC62}" dt="2023-05-08T13:48:33.433" v="1321" actId="1076"/>
          <ac:picMkLst>
            <pc:docMk/>
            <pc:sldMk cId="4005799985" sldId="287"/>
            <ac:picMk id="5" creationId="{8BA65DF1-0629-5B4E-A9F8-412E81FB7FBA}"/>
          </ac:picMkLst>
        </pc:picChg>
      </pc:sldChg>
      <pc:sldChg chg="addSp modSp add mod">
        <pc:chgData name="Gillian NAHUM" userId="8646d307366182e4" providerId="LiveId" clId="{3DDC419B-3191-46FD-83DF-0DDC0AE6AC62}" dt="2023-05-08T14:10:09.394" v="1561"/>
        <pc:sldMkLst>
          <pc:docMk/>
          <pc:sldMk cId="284125936" sldId="288"/>
        </pc:sldMkLst>
        <pc:spChg chg="add mod">
          <ac:chgData name="Gillian NAHUM" userId="8646d307366182e4" providerId="LiveId" clId="{3DDC419B-3191-46FD-83DF-0DDC0AE6AC62}" dt="2023-05-08T14:01:34.411" v="1430" actId="1076"/>
          <ac:spMkLst>
            <pc:docMk/>
            <pc:sldMk cId="284125936" sldId="288"/>
            <ac:spMk id="6" creationId="{303D10F0-214B-A137-68E4-ED71CCA66621}"/>
          </ac:spMkLst>
        </pc:spChg>
        <pc:spChg chg="add mod">
          <ac:chgData name="Gillian NAHUM" userId="8646d307366182e4" providerId="LiveId" clId="{3DDC419B-3191-46FD-83DF-0DDC0AE6AC62}" dt="2023-05-08T14:08:17.426" v="1494" actId="20577"/>
          <ac:spMkLst>
            <pc:docMk/>
            <pc:sldMk cId="284125936" sldId="288"/>
            <ac:spMk id="7" creationId="{DDA1FFEE-AEF7-D8F1-F6B6-0687AAA562EF}"/>
          </ac:spMkLst>
        </pc:spChg>
        <pc:spChg chg="add mod">
          <ac:chgData name="Gillian NAHUM" userId="8646d307366182e4" providerId="LiveId" clId="{3DDC419B-3191-46FD-83DF-0DDC0AE6AC62}" dt="2023-05-08T14:10:09.394" v="1561"/>
          <ac:spMkLst>
            <pc:docMk/>
            <pc:sldMk cId="284125936" sldId="288"/>
            <ac:spMk id="8" creationId="{9A83287B-A7B1-4FAF-9DE8-2F1922A07EFB}"/>
          </ac:spMkLst>
        </pc:spChg>
        <pc:picChg chg="add mod">
          <ac:chgData name="Gillian NAHUM" userId="8646d307366182e4" providerId="LiveId" clId="{3DDC419B-3191-46FD-83DF-0DDC0AE6AC62}" dt="2023-05-08T12:34:30.221" v="1115" actId="1076"/>
          <ac:picMkLst>
            <pc:docMk/>
            <pc:sldMk cId="284125936" sldId="288"/>
            <ac:picMk id="3" creationId="{03E9042E-99F1-741F-5F8C-0EA1536E3AFA}"/>
          </ac:picMkLst>
        </pc:picChg>
        <pc:picChg chg="add mod">
          <ac:chgData name="Gillian NAHUM" userId="8646d307366182e4" providerId="LiveId" clId="{3DDC419B-3191-46FD-83DF-0DDC0AE6AC62}" dt="2023-05-08T12:47:09.575" v="1135" actId="1076"/>
          <ac:picMkLst>
            <pc:docMk/>
            <pc:sldMk cId="284125936" sldId="288"/>
            <ac:picMk id="5" creationId="{218BEAD2-EC49-5214-DC8B-A49028A1665C}"/>
          </ac:picMkLst>
        </pc:picChg>
      </pc:sldChg>
      <pc:sldChg chg="addSp delSp modSp add mod">
        <pc:chgData name="Gillian NAHUM" userId="8646d307366182e4" providerId="LiveId" clId="{3DDC419B-3191-46FD-83DF-0DDC0AE6AC62}" dt="2023-05-08T14:10:11.634" v="1562"/>
        <pc:sldMkLst>
          <pc:docMk/>
          <pc:sldMk cId="3175289129" sldId="289"/>
        </pc:sldMkLst>
        <pc:spChg chg="add mod">
          <ac:chgData name="Gillian NAHUM" userId="8646d307366182e4" providerId="LiveId" clId="{3DDC419B-3191-46FD-83DF-0DDC0AE6AC62}" dt="2023-05-08T14:01:43.358" v="1432" actId="1076"/>
          <ac:spMkLst>
            <pc:docMk/>
            <pc:sldMk cId="3175289129" sldId="289"/>
            <ac:spMk id="8" creationId="{9CB2E045-0D63-A727-D9E2-E5E3DADB821C}"/>
          </ac:spMkLst>
        </pc:spChg>
        <pc:spChg chg="add mod">
          <ac:chgData name="Gillian NAHUM" userId="8646d307366182e4" providerId="LiveId" clId="{3DDC419B-3191-46FD-83DF-0DDC0AE6AC62}" dt="2023-05-08T14:08:43.612" v="1514" actId="14100"/>
          <ac:spMkLst>
            <pc:docMk/>
            <pc:sldMk cId="3175289129" sldId="289"/>
            <ac:spMk id="9" creationId="{EBC21FA5-909C-ADF8-48DE-626F49F5A016}"/>
          </ac:spMkLst>
        </pc:spChg>
        <pc:spChg chg="add mod">
          <ac:chgData name="Gillian NAHUM" userId="8646d307366182e4" providerId="LiveId" clId="{3DDC419B-3191-46FD-83DF-0DDC0AE6AC62}" dt="2023-05-08T14:10:11.634" v="1562"/>
          <ac:spMkLst>
            <pc:docMk/>
            <pc:sldMk cId="3175289129" sldId="289"/>
            <ac:spMk id="10" creationId="{492DC237-3BC2-EB67-5314-3247C5015C6A}"/>
          </ac:spMkLst>
        </pc:spChg>
        <pc:picChg chg="add mod">
          <ac:chgData name="Gillian NAHUM" userId="8646d307366182e4" providerId="LiveId" clId="{3DDC419B-3191-46FD-83DF-0DDC0AE6AC62}" dt="2023-05-08T12:35:50.028" v="1119" actId="14100"/>
          <ac:picMkLst>
            <pc:docMk/>
            <pc:sldMk cId="3175289129" sldId="289"/>
            <ac:picMk id="3" creationId="{2F90EAED-C491-6C79-863B-CBD63EA17717}"/>
          </ac:picMkLst>
        </pc:picChg>
        <pc:picChg chg="add del">
          <ac:chgData name="Gillian NAHUM" userId="8646d307366182e4" providerId="LiveId" clId="{3DDC419B-3191-46FD-83DF-0DDC0AE6AC62}" dt="2023-05-08T12:50:41.767" v="1139" actId="478"/>
          <ac:picMkLst>
            <pc:docMk/>
            <pc:sldMk cId="3175289129" sldId="289"/>
            <ac:picMk id="5" creationId="{3B912BD1-9DBA-4006-5D9F-F631B4C9867A}"/>
          </ac:picMkLst>
        </pc:picChg>
        <pc:picChg chg="add mod">
          <ac:chgData name="Gillian NAHUM" userId="8646d307366182e4" providerId="LiveId" clId="{3DDC419B-3191-46FD-83DF-0DDC0AE6AC62}" dt="2023-05-08T12:54:34.255" v="1143" actId="1076"/>
          <ac:picMkLst>
            <pc:docMk/>
            <pc:sldMk cId="3175289129" sldId="289"/>
            <ac:picMk id="7" creationId="{6BF5B3EF-DA2D-5767-AAEC-36C312604D6D}"/>
          </ac:picMkLst>
        </pc:picChg>
      </pc:sldChg>
      <pc:sldChg chg="addSp modSp add mod">
        <pc:chgData name="Gillian NAHUM" userId="8646d307366182e4" providerId="LiveId" clId="{3DDC419B-3191-46FD-83DF-0DDC0AE6AC62}" dt="2023-05-08T14:10:22.662" v="1565" actId="1076"/>
        <pc:sldMkLst>
          <pc:docMk/>
          <pc:sldMk cId="2535138197" sldId="290"/>
        </pc:sldMkLst>
        <pc:spChg chg="add mod">
          <ac:chgData name="Gillian NAHUM" userId="8646d307366182e4" providerId="LiveId" clId="{3DDC419B-3191-46FD-83DF-0DDC0AE6AC62}" dt="2023-05-08T14:01:58.567" v="1436" actId="1076"/>
          <ac:spMkLst>
            <pc:docMk/>
            <pc:sldMk cId="2535138197" sldId="290"/>
            <ac:spMk id="6" creationId="{774CF104-2333-7A53-5DFC-DCEAFEBB90C3}"/>
          </ac:spMkLst>
        </pc:spChg>
        <pc:spChg chg="add mod">
          <ac:chgData name="Gillian NAHUM" userId="8646d307366182e4" providerId="LiveId" clId="{3DDC419B-3191-46FD-83DF-0DDC0AE6AC62}" dt="2023-05-08T14:09:17.813" v="1546" actId="14100"/>
          <ac:spMkLst>
            <pc:docMk/>
            <pc:sldMk cId="2535138197" sldId="290"/>
            <ac:spMk id="7" creationId="{FDE198B1-60C6-E55D-9113-06512BA8E9F4}"/>
          </ac:spMkLst>
        </pc:spChg>
        <pc:spChg chg="add mod">
          <ac:chgData name="Gillian NAHUM" userId="8646d307366182e4" providerId="LiveId" clId="{3DDC419B-3191-46FD-83DF-0DDC0AE6AC62}" dt="2023-05-08T14:10:22.662" v="1565" actId="1076"/>
          <ac:spMkLst>
            <pc:docMk/>
            <pc:sldMk cId="2535138197" sldId="290"/>
            <ac:spMk id="8" creationId="{2776DB23-7BE5-032A-94D6-FD610EC81BB6}"/>
          </ac:spMkLst>
        </pc:spChg>
        <pc:picChg chg="add mod">
          <ac:chgData name="Gillian NAHUM" userId="8646d307366182e4" providerId="LiveId" clId="{3DDC419B-3191-46FD-83DF-0DDC0AE6AC62}" dt="2023-05-08T12:39:50.298" v="1126" actId="1076"/>
          <ac:picMkLst>
            <pc:docMk/>
            <pc:sldMk cId="2535138197" sldId="290"/>
            <ac:picMk id="3" creationId="{628BBE71-C0D2-9113-7196-D48065A3D4F2}"/>
          </ac:picMkLst>
        </pc:picChg>
        <pc:picChg chg="add mod">
          <ac:chgData name="Gillian NAHUM" userId="8646d307366182e4" providerId="LiveId" clId="{3DDC419B-3191-46FD-83DF-0DDC0AE6AC62}" dt="2023-05-08T12:56:20.831" v="1145" actId="1076"/>
          <ac:picMkLst>
            <pc:docMk/>
            <pc:sldMk cId="2535138197" sldId="290"/>
            <ac:picMk id="5" creationId="{E251EF50-7CA3-ABCD-3D9D-84E685C32A1D}"/>
          </ac:picMkLst>
        </pc:picChg>
      </pc:sldChg>
      <pc:sldMasterChg chg="modSp modSldLayout">
        <pc:chgData name="Gillian NAHUM" userId="8646d307366182e4" providerId="LiveId" clId="{3DDC419B-3191-46FD-83DF-0DDC0AE6AC62}" dt="2023-05-08T12:31:55.727" v="1112"/>
        <pc:sldMasterMkLst>
          <pc:docMk/>
          <pc:sldMasterMk cId="3556749127" sldId="2147483648"/>
        </pc:sldMasterMkLst>
        <pc:spChg chg="mod">
          <ac:chgData name="Gillian NAHUM" userId="8646d307366182e4" providerId="LiveId" clId="{3DDC419B-3191-46FD-83DF-0DDC0AE6AC62}" dt="2023-05-08T12:31:55.727" v="1112"/>
          <ac:spMkLst>
            <pc:docMk/>
            <pc:sldMasterMk cId="3556749127" sldId="2147483648"/>
            <ac:spMk id="2" creationId="{B3327118-19F7-C35A-EF13-3113A0C25DB3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asterMk cId="3556749127" sldId="2147483648"/>
            <ac:spMk id="3" creationId="{A586A70E-1E6C-90F8-C783-E5D56EB449A4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asterMk cId="3556749127" sldId="2147483648"/>
            <ac:spMk id="4" creationId="{141C1169-B323-D362-FBF4-B0675D79995D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asterMk cId="3556749127" sldId="2147483648"/>
            <ac:spMk id="5" creationId="{E9E15BC8-7F55-DE05-3397-82915D21F019}"/>
          </ac:spMkLst>
        </pc:spChg>
        <pc:spChg chg="mod">
          <ac:chgData name="Gillian NAHUM" userId="8646d307366182e4" providerId="LiveId" clId="{3DDC419B-3191-46FD-83DF-0DDC0AE6AC62}" dt="2023-05-08T12:31:55.727" v="1112"/>
          <ac:spMkLst>
            <pc:docMk/>
            <pc:sldMasterMk cId="3556749127" sldId="2147483648"/>
            <ac:spMk id="6" creationId="{05C32A52-EB7D-1B99-48A0-22962EDF8BAD}"/>
          </ac:spMkLst>
        </pc:sp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3929308621" sldId="2147483649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929308621" sldId="2147483649"/>
              <ac:spMk id="2" creationId="{5C9FD80A-4538-3479-073E-36E024B440AD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929308621" sldId="2147483649"/>
              <ac:spMk id="3" creationId="{AE55748E-B055-05AE-BFAE-4E0B18F5919D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4088794539" sldId="2147483651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4088794539" sldId="2147483651"/>
              <ac:spMk id="2" creationId="{95F00EA2-78E5-8E27-E96C-08C9C4E96359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4088794539" sldId="2147483651"/>
              <ac:spMk id="3" creationId="{3FFB0A65-5A1D-4EB5-026B-8E8709E7BFB8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3872203937" sldId="2147483652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872203937" sldId="2147483652"/>
              <ac:spMk id="3" creationId="{0363AB88-919F-B17E-B38B-4F0EC76A3AB2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872203937" sldId="2147483652"/>
              <ac:spMk id="4" creationId="{44E4D346-8263-8AE7-E106-36A8AE8A807D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2669368331" sldId="2147483653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2669368331" sldId="2147483653"/>
              <ac:spMk id="2" creationId="{2F8F8349-B613-BAB0-D592-802663164EC1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2669368331" sldId="2147483653"/>
              <ac:spMk id="3" creationId="{DBE90F21-5401-3ACA-4E7B-B645EC0D4FBB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2669368331" sldId="2147483653"/>
              <ac:spMk id="4" creationId="{13EB13B7-A2B4-1DB3-962E-3694308F9B08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2669368331" sldId="2147483653"/>
              <ac:spMk id="5" creationId="{8991C64E-D9FA-224A-58CC-FB1911016374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2669368331" sldId="2147483653"/>
              <ac:spMk id="6" creationId="{94527D04-C418-11D2-BDFD-F16456AFB077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381279013" sldId="2147483656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81279013" sldId="2147483656"/>
              <ac:spMk id="2" creationId="{9DE704BD-DEB6-C825-EAA7-35FEC210D667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81279013" sldId="2147483656"/>
              <ac:spMk id="3" creationId="{D93FED5C-F893-85D1-48D0-3302D0BD5237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81279013" sldId="2147483656"/>
              <ac:spMk id="4" creationId="{8038DBF0-9BA9-52D1-125D-BF41F40543B1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980039438" sldId="2147483657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980039438" sldId="2147483657"/>
              <ac:spMk id="2" creationId="{952BFE38-0C33-873C-7C90-001B07738E3D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980039438" sldId="2147483657"/>
              <ac:spMk id="3" creationId="{55EFD90A-8508-A40C-3A90-30C8997021B1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980039438" sldId="2147483657"/>
              <ac:spMk id="4" creationId="{3A8A92D9-7F18-AD5E-BFB5-EA1B0F4D11A2}"/>
            </ac:spMkLst>
          </pc:spChg>
        </pc:sldLayoutChg>
        <pc:sldLayoutChg chg="modSp">
          <pc:chgData name="Gillian NAHUM" userId="8646d307366182e4" providerId="LiveId" clId="{3DDC419B-3191-46FD-83DF-0DDC0AE6AC62}" dt="2023-05-08T12:31:55.727" v="1112"/>
          <pc:sldLayoutMkLst>
            <pc:docMk/>
            <pc:sldMasterMk cId="3556749127" sldId="2147483648"/>
            <pc:sldLayoutMk cId="3566295381" sldId="2147483659"/>
          </pc:sldLayoutMkLst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566295381" sldId="2147483659"/>
              <ac:spMk id="2" creationId="{EE00A432-CA96-45ED-FFD9-D7F8DFFE9657}"/>
            </ac:spMkLst>
          </pc:spChg>
          <pc:spChg chg="mod">
            <ac:chgData name="Gillian NAHUM" userId="8646d307366182e4" providerId="LiveId" clId="{3DDC419B-3191-46FD-83DF-0DDC0AE6AC62}" dt="2023-05-08T12:31:55.727" v="1112"/>
            <ac:spMkLst>
              <pc:docMk/>
              <pc:sldMasterMk cId="3556749127" sldId="2147483648"/>
              <pc:sldLayoutMk cId="3566295381" sldId="2147483659"/>
              <ac:spMk id="3" creationId="{4689B065-BD51-300E-AEE7-1B34AE41C39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FD80A-4538-3479-073E-36E024B44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5748E-B055-05AE-BFAE-4E0B18F59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49604A-B308-26F4-EFC0-1C6DF2A7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37790A-80BA-4E58-E990-0C47B74E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D653B7-1253-4082-A2B7-53E9EA32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0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64ACE7-DCB2-D1A3-2823-33DAE962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B1D089-122A-08CF-89AC-303FA111B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6EAF49-371A-5F1E-B35C-16C82A9C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01FDBA-F942-41C3-788D-7977EE2C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F71F1F-9092-8A1F-7E50-EE90AC9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41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00A432-CA96-45ED-FFD9-D7F8DFFE9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89B065-BD51-300E-AEE7-1B34AE41C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BCB962-93AB-0548-26BE-05AD83C7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D7BDDE-9D8B-B282-66F0-C70639EC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DB7F-F4E8-5783-3D6A-2CD8575F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29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20B22-241D-7E8A-1FA6-83F4D76E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CD2A3B-3A92-4AAA-CC82-CFF861FD0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0BFF3-7787-113A-290D-5E11735F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98ACBC-4268-C54A-1203-2A2E66E9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0002-4D6C-9FAB-32ED-FB14510A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88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00EA2-78E5-8E27-E96C-08C9C4E9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B0A65-5A1D-4EB5-026B-8E8709E7B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265119-9A79-59C8-D46F-44B0E33C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12B073-094A-4B51-DD78-B12FC47D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93F844-810D-E0F7-492C-3C555B9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79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18AACD-0EC0-A3C6-10DC-5707DA65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3AB88-919F-B17E-B38B-4F0EC76A3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E4D346-8263-8AE7-E106-36A8AE8A8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E61B78-884D-02D6-0EEC-3369F616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C314B-42F6-A485-0420-6E7BE185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C47DFB-7DFD-9995-6EBF-7E05C801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20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F8349-B613-BAB0-D592-80266316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E90F21-5401-3ACA-4E7B-B645EC0D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EB13B7-A2B4-1DB3-962E-3694308F9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91C64E-D9FA-224A-58CC-FB1911016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527D04-C418-11D2-BDFD-F16456AFB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34AB0B-5920-3FEA-E028-DEEFE709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5A7FDF-3C56-C8CA-AA04-46085275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CF00F8-892C-7D95-6CE4-079EC249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36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9EB8D-D24B-3E03-8991-2422BDE5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871085-4019-1AFB-3C06-C88270C8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DC8CF2-17A2-22DC-217E-5CF725AA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23705-A936-F58C-22C8-21726D8A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9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147DB5-C346-2A2B-EE45-DAE87E0F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FED1CB-A6EC-E12B-0174-7CCF1790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8D7002-88A3-5BB9-9FBB-AEC8506C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2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704BD-DEB6-C825-EAA7-35FEC210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FED5C-F893-85D1-48D0-3302D0BD5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38DBF0-9BA9-52D1-125D-BF41F4054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02DD50-3931-BC17-BC2D-1C19E7D3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703F3D-964A-087E-70B4-6274163B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212916-50A1-BBC9-B755-8A15C08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7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FE38-0C33-873C-7C90-001B0773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EFD90A-8508-A40C-3A90-30C899702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8A92D9-7F18-AD5E-BFB5-EA1B0F4D1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E052DE-807E-ECB4-6E2D-AC437CCE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45D748-38EE-494C-8985-1BCCA24C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F3D8A-8326-7D1A-C71C-07ACA16A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327118-19F7-C35A-EF13-3113A0C2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86A70E-1E6C-90F8-C783-E5D56EB44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1C1169-B323-D362-FBF4-B0675D79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6D548-568A-4AA1-B7ED-1BBFDD9DCB8E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E15BC8-7F55-DE05-3397-82915D21F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C32A52-EB7D-1B99-48A0-22962EDF8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F7182-1F94-4C47-9762-4F727F07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4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8" name="Image 7" descr="Une image contenant intérieur">
            <a:extLst>
              <a:ext uri="{FF2B5EF4-FFF2-40B4-BE49-F238E27FC236}">
                <a16:creationId xmlns:a16="http://schemas.microsoft.com/office/drawing/2014/main" id="{0F058737-57BB-8522-5CED-988ECF6D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9" r="-1" b="11821"/>
          <a:stretch/>
        </p:blipFill>
        <p:spPr>
          <a:xfrm>
            <a:off x="3071" y="12"/>
            <a:ext cx="12188930" cy="685798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7E2B81-984D-D3DC-B192-03FFCD69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4"/>
            <a:ext cx="9144000" cy="3264549"/>
          </a:xfrm>
        </p:spPr>
        <p:txBody>
          <a:bodyPr vert="horz" lIns="91440" tIns="45721" rIns="91440" bIns="45721" rtlCol="0" anchor="b">
            <a:normAutofit fontScale="90000"/>
          </a:bodyPr>
          <a:lstStyle/>
          <a:p>
            <a:pPr algn="ctr"/>
            <a:r>
              <a:rPr lang="en-US" sz="16601" b="1" dirty="0">
                <a:solidFill>
                  <a:schemeClr val="tx1">
                    <a:lumMod val="65000"/>
                  </a:schemeClr>
                </a:solidFill>
                <a:latin typeface="Chiller" panose="04020404031007020602" pitchFamily="82" charset="0"/>
              </a:rPr>
              <a:t>SMART BIKE</a:t>
            </a:r>
            <a:br>
              <a:rPr lang="en-US" sz="6601" dirty="0">
                <a:solidFill>
                  <a:srgbClr val="FFFFFF"/>
                </a:solidFill>
                <a:latin typeface="Comic Sans MS" panose="030F0702030302020204" pitchFamily="66" charset="0"/>
              </a:rPr>
            </a:br>
            <a:endParaRPr lang="en-US" sz="6601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8" y="4368624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F07E2B-79E9-6294-B350-91F9567ABEE2}"/>
              </a:ext>
            </a:extLst>
          </p:cNvPr>
          <p:cNvSpPr txBox="1"/>
          <p:nvPr/>
        </p:nvSpPr>
        <p:spPr>
          <a:xfrm>
            <a:off x="1847727" y="5398729"/>
            <a:ext cx="103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NAHUM GILLIAN—MAMMERI AMAYAS—TCHUIMI SEUTIO RONELLE—NDONGMO WILFRID </a:t>
            </a:r>
          </a:p>
        </p:txBody>
      </p:sp>
    </p:spTree>
    <p:extLst>
      <p:ext uri="{BB962C8B-B14F-4D97-AF65-F5344CB8AC3E}">
        <p14:creationId xmlns:p14="http://schemas.microsoft.com/office/powerpoint/2010/main" val="5001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-203198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861D07-EAD1-DB84-5F61-DDE0258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" y="557517"/>
            <a:ext cx="3680779" cy="40618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7202A6-69A7-7AA4-0A02-B97C0B5E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359" y="0"/>
            <a:ext cx="2453853" cy="65385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B08FBF-CE27-1D21-F3FD-A64F220BE802}"/>
              </a:ext>
            </a:extLst>
          </p:cNvPr>
          <p:cNvSpPr txBox="1"/>
          <p:nvPr/>
        </p:nvSpPr>
        <p:spPr>
          <a:xfrm>
            <a:off x="4988719" y="557517"/>
            <a:ext cx="245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PRODUITS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3462C0-F5A5-96F0-225A-B32C2DAC3087}"/>
              </a:ext>
            </a:extLst>
          </p:cNvPr>
          <p:cNvSpPr txBox="1"/>
          <p:nvPr/>
        </p:nvSpPr>
        <p:spPr>
          <a:xfrm>
            <a:off x="4346057" y="2656035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B86ECB-7E57-E810-B828-240D18F482BF}"/>
              </a:ext>
            </a:extLst>
          </p:cNvPr>
          <p:cNvSpPr txBox="1"/>
          <p:nvPr/>
        </p:nvSpPr>
        <p:spPr>
          <a:xfrm>
            <a:off x="6543570" y="2656035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355263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630DAF-04FD-2621-E9FD-2C2D7210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" y="766831"/>
            <a:ext cx="3680779" cy="57307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9F054B-2314-20DA-757B-9288E2C7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58" y="347173"/>
            <a:ext cx="2325861" cy="63344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2C03DB-3BA1-9568-2FCB-88FC89735C6E}"/>
              </a:ext>
            </a:extLst>
          </p:cNvPr>
          <p:cNvSpPr txBox="1"/>
          <p:nvPr/>
        </p:nvSpPr>
        <p:spPr>
          <a:xfrm>
            <a:off x="5429277" y="623046"/>
            <a:ext cx="198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185DCD-751E-6038-568C-DDCBBB99A81E}"/>
              </a:ext>
            </a:extLst>
          </p:cNvPr>
          <p:cNvSpPr txBox="1"/>
          <p:nvPr/>
        </p:nvSpPr>
        <p:spPr>
          <a:xfrm>
            <a:off x="4346057" y="2656035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A5AFBB-93A7-A254-9CD3-0E349B43F650}"/>
              </a:ext>
            </a:extLst>
          </p:cNvPr>
          <p:cNvSpPr txBox="1"/>
          <p:nvPr/>
        </p:nvSpPr>
        <p:spPr>
          <a:xfrm>
            <a:off x="6543570" y="2656035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379530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F0715A-C406-C472-D055-E71554D8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3" y="258807"/>
            <a:ext cx="3673157" cy="63403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ACF354-4931-F806-E051-240AB53B8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768" y="298378"/>
            <a:ext cx="1995497" cy="61397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0D606-C752-C9E7-70D1-611941361213}"/>
              </a:ext>
            </a:extLst>
          </p:cNvPr>
          <p:cNvSpPr txBox="1"/>
          <p:nvPr/>
        </p:nvSpPr>
        <p:spPr>
          <a:xfrm>
            <a:off x="5429277" y="623046"/>
            <a:ext cx="198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ACHAT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847351-9192-1524-2F35-E49723A4D902}"/>
              </a:ext>
            </a:extLst>
          </p:cNvPr>
          <p:cNvSpPr txBox="1"/>
          <p:nvPr/>
        </p:nvSpPr>
        <p:spPr>
          <a:xfrm>
            <a:off x="4346057" y="2656035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4BA55-E7B9-9C65-F395-8322EEF8D055}"/>
              </a:ext>
            </a:extLst>
          </p:cNvPr>
          <p:cNvSpPr txBox="1"/>
          <p:nvPr/>
        </p:nvSpPr>
        <p:spPr>
          <a:xfrm>
            <a:off x="6543570" y="2656035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243404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6D5585-B8FC-4872-C630-7C3E4B4D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1" y="239490"/>
            <a:ext cx="4391225" cy="31895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1D860-93A7-D5DF-6DB7-FC2010F4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658" y="243564"/>
            <a:ext cx="3520745" cy="637087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F101537-9017-276A-FB44-478BB21709E7}"/>
              </a:ext>
            </a:extLst>
          </p:cNvPr>
          <p:cNvSpPr txBox="1"/>
          <p:nvPr/>
        </p:nvSpPr>
        <p:spPr>
          <a:xfrm>
            <a:off x="5429277" y="623046"/>
            <a:ext cx="240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PAIEMENT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759046-171E-8BE6-9342-CC4ED05A616F}"/>
              </a:ext>
            </a:extLst>
          </p:cNvPr>
          <p:cNvSpPr txBox="1"/>
          <p:nvPr/>
        </p:nvSpPr>
        <p:spPr>
          <a:xfrm>
            <a:off x="2156881" y="3803700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66AB02-0521-3B66-5DF0-869350117E06}"/>
              </a:ext>
            </a:extLst>
          </p:cNvPr>
          <p:cNvSpPr txBox="1"/>
          <p:nvPr/>
        </p:nvSpPr>
        <p:spPr>
          <a:xfrm>
            <a:off x="6264667" y="2665365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233558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9972A2-707F-F75C-4E47-A02E1026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79" y="673233"/>
            <a:ext cx="5001420" cy="36738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EA851E-3954-7192-8D37-9ACC8907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04" y="186409"/>
            <a:ext cx="3330229" cy="648518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447C6B3-843B-6B26-C15F-F4C91A7B2470}"/>
              </a:ext>
            </a:extLst>
          </p:cNvPr>
          <p:cNvSpPr txBox="1"/>
          <p:nvPr/>
        </p:nvSpPr>
        <p:spPr>
          <a:xfrm>
            <a:off x="5429276" y="623046"/>
            <a:ext cx="282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EXPEDITION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B3FA4A-7BDA-4E48-F164-61B8FFED2A42}"/>
              </a:ext>
            </a:extLst>
          </p:cNvPr>
          <p:cNvSpPr txBox="1"/>
          <p:nvPr/>
        </p:nvSpPr>
        <p:spPr>
          <a:xfrm>
            <a:off x="2024114" y="4731098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F65899-55BF-9D0E-B24B-60E063703076}"/>
              </a:ext>
            </a:extLst>
          </p:cNvPr>
          <p:cNvSpPr txBox="1"/>
          <p:nvPr/>
        </p:nvSpPr>
        <p:spPr>
          <a:xfrm>
            <a:off x="6721313" y="2935954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220374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21" y="-203201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9E34D80-D4B2-EF7D-E0EB-E9AC141F175F}"/>
              </a:ext>
            </a:extLst>
          </p:cNvPr>
          <p:cNvSpPr txBox="1"/>
          <p:nvPr/>
        </p:nvSpPr>
        <p:spPr>
          <a:xfrm>
            <a:off x="2998623" y="1471197"/>
            <a:ext cx="615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PRESENTATION DU SITE</a:t>
            </a:r>
            <a:endParaRPr lang="fr-FR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72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2016340-67DF-3106-2D84-E5D1E65C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9" y="295224"/>
            <a:ext cx="5585756" cy="39989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A0BE71E-D0FA-E97F-CA92-87676568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40" y="295224"/>
            <a:ext cx="4016088" cy="50067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10CD40-B25F-7C85-F125-2B70A956F322}"/>
              </a:ext>
            </a:extLst>
          </p:cNvPr>
          <p:cNvSpPr txBox="1"/>
          <p:nvPr/>
        </p:nvSpPr>
        <p:spPr>
          <a:xfrm>
            <a:off x="1145893" y="5301998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ACCUEIL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558505-0FB6-1D9B-FC7A-1159A594DFB5}"/>
              </a:ext>
            </a:extLst>
          </p:cNvPr>
          <p:cNvSpPr txBox="1"/>
          <p:nvPr/>
        </p:nvSpPr>
        <p:spPr>
          <a:xfrm flipH="1">
            <a:off x="2222339" y="4549346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9DC4E7-F28E-FE02-898B-3D6FBE220E75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412807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F522E6-DE30-3214-5990-97E986DD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5" y="520718"/>
            <a:ext cx="6266729" cy="2488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6B1CFB-DB3C-E4E1-99F1-13CC8966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741" y="558336"/>
            <a:ext cx="4016088" cy="49153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C99916-EBDC-12F0-D894-7ED638B76C35}"/>
              </a:ext>
            </a:extLst>
          </p:cNvPr>
          <p:cNvSpPr txBox="1"/>
          <p:nvPr/>
        </p:nvSpPr>
        <p:spPr>
          <a:xfrm>
            <a:off x="622284" y="4827331"/>
            <a:ext cx="275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PRODUITS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1744D8-F2AA-7EEB-4EC0-47179F2EA2A9}"/>
              </a:ext>
            </a:extLst>
          </p:cNvPr>
          <p:cNvSpPr txBox="1"/>
          <p:nvPr/>
        </p:nvSpPr>
        <p:spPr>
          <a:xfrm flipH="1">
            <a:off x="1740653" y="3088341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7C5F4E-CDFF-F31B-B70C-8C859ED8D016}"/>
              </a:ext>
            </a:extLst>
          </p:cNvPr>
          <p:cNvSpPr txBox="1"/>
          <p:nvPr/>
        </p:nvSpPr>
        <p:spPr>
          <a:xfrm flipH="1">
            <a:off x="6226600" y="3752049"/>
            <a:ext cx="105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  <a:p>
            <a:r>
              <a:rPr lang="fr-FR" dirty="0"/>
              <a:t>MOBILE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708C1F-A125-7AAE-E344-C103E85C86D4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212243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B021B4-B66A-C425-4A97-E3A90C32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5" y="496631"/>
            <a:ext cx="5312297" cy="23359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075281-5FD9-2FC6-3CCB-BA5467EE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41" y="496631"/>
            <a:ext cx="4130398" cy="48619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869EAE-0644-C8D2-09A0-A15DDE29E478}"/>
              </a:ext>
            </a:extLst>
          </p:cNvPr>
          <p:cNvSpPr txBox="1"/>
          <p:nvPr/>
        </p:nvSpPr>
        <p:spPr>
          <a:xfrm flipH="1">
            <a:off x="1156889" y="4884515"/>
            <a:ext cx="205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PANIER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AE91DA-1FDF-5B33-F2B7-B4E8F52F7FC5}"/>
              </a:ext>
            </a:extLst>
          </p:cNvPr>
          <p:cNvSpPr txBox="1"/>
          <p:nvPr/>
        </p:nvSpPr>
        <p:spPr>
          <a:xfrm flipH="1">
            <a:off x="1613332" y="3088341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BAA3CB-7C95-5D5A-B381-AE210E800D5F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413884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8F40EA-4092-6B5F-8E3A-982D41EF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" y="502961"/>
            <a:ext cx="6002681" cy="25117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A65DF1-0629-5B4E-A9F8-412E81FB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84" y="502961"/>
            <a:ext cx="4130398" cy="50143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65D383-5218-AB52-B51C-44833CF446DC}"/>
              </a:ext>
            </a:extLst>
          </p:cNvPr>
          <p:cNvSpPr txBox="1"/>
          <p:nvPr/>
        </p:nvSpPr>
        <p:spPr>
          <a:xfrm flipH="1">
            <a:off x="1636481" y="3244334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41A10D-8A19-F89D-221B-E8683E2501D8}"/>
              </a:ext>
            </a:extLst>
          </p:cNvPr>
          <p:cNvSpPr txBox="1"/>
          <p:nvPr/>
        </p:nvSpPr>
        <p:spPr>
          <a:xfrm flipH="1">
            <a:off x="1156889" y="4884515"/>
            <a:ext cx="25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CONTACT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C430C9-72FA-A9D0-82A0-1F80EAFDD9D7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400579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8" name="Image 7" descr="Une image contenant intérieur">
            <a:extLst>
              <a:ext uri="{FF2B5EF4-FFF2-40B4-BE49-F238E27FC236}">
                <a16:creationId xmlns:a16="http://schemas.microsoft.com/office/drawing/2014/main" id="{0F058737-57BB-8522-5CED-988ECF6D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9" r="-1" b="11821"/>
          <a:stretch/>
        </p:blipFill>
        <p:spPr>
          <a:xfrm>
            <a:off x="3071" y="12"/>
            <a:ext cx="12188930" cy="685798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7E2B81-984D-D3DC-B192-03FFCD69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732" y="1876507"/>
            <a:ext cx="9144000" cy="3264549"/>
          </a:xfrm>
        </p:spPr>
        <p:txBody>
          <a:bodyPr vert="horz" lIns="91440" tIns="45721" rIns="91440" bIns="45721" rtlCol="0" anchor="b">
            <a:normAutofit fontScale="90000"/>
          </a:bodyPr>
          <a:lstStyle/>
          <a:p>
            <a:pPr algn="ctr"/>
            <a:r>
              <a:rPr lang="en-US" sz="6601" dirty="0">
                <a:solidFill>
                  <a:srgbClr val="FFFFFF"/>
                </a:solidFill>
                <a:latin typeface="Comic Sans MS" panose="030F0702030302020204" pitchFamily="66" charset="0"/>
              </a:rPr>
              <a:t>PRESENTATION DE LA CREATION D’UN SITE DE VENTE POUR L’ENTREPRISE </a:t>
            </a:r>
            <a:br>
              <a:rPr lang="en-US" sz="6601" dirty="0">
                <a:solidFill>
                  <a:srgbClr val="FFFFFF"/>
                </a:solidFill>
                <a:latin typeface="Comic Sans MS" panose="030F0702030302020204" pitchFamily="66" charset="0"/>
              </a:rPr>
            </a:br>
            <a:endParaRPr lang="en-US" sz="6601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8" y="4368624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326048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3E9042E-99F1-741F-5F8C-0EA1536E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7" y="540775"/>
            <a:ext cx="6731886" cy="27433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8BEAD2-EC49-5214-DC8B-A49028A1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045" y="578393"/>
            <a:ext cx="4099915" cy="48086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03D10F0-214B-A137-68E4-ED71CCA66621}"/>
              </a:ext>
            </a:extLst>
          </p:cNvPr>
          <p:cNvSpPr txBox="1"/>
          <p:nvPr/>
        </p:nvSpPr>
        <p:spPr>
          <a:xfrm flipH="1">
            <a:off x="2736076" y="3724949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A1FFEE-AEF7-D8F1-F6B6-0687AAA562EF}"/>
              </a:ext>
            </a:extLst>
          </p:cNvPr>
          <p:cNvSpPr txBox="1"/>
          <p:nvPr/>
        </p:nvSpPr>
        <p:spPr>
          <a:xfrm flipH="1">
            <a:off x="1156889" y="4884515"/>
            <a:ext cx="205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ACHAT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83287B-A7B1-4FAF-9DE8-2F1922A07EFB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28412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90EAED-C491-6C79-863B-CBD63EA1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2" y="704890"/>
            <a:ext cx="6211743" cy="25618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5B3EF-DA2D-5767-AAEC-36C31260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71" y="446234"/>
            <a:ext cx="3962743" cy="48543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CB2E045-0D63-A727-D9E2-E5E3DADB821C}"/>
              </a:ext>
            </a:extLst>
          </p:cNvPr>
          <p:cNvSpPr txBox="1"/>
          <p:nvPr/>
        </p:nvSpPr>
        <p:spPr>
          <a:xfrm flipH="1">
            <a:off x="2646174" y="3429000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C21FA5-909C-ADF8-48DE-626F49F5A016}"/>
              </a:ext>
            </a:extLst>
          </p:cNvPr>
          <p:cNvSpPr txBox="1"/>
          <p:nvPr/>
        </p:nvSpPr>
        <p:spPr>
          <a:xfrm flipH="1">
            <a:off x="1156889" y="4884515"/>
            <a:ext cx="292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LIVRAISON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2DC237-3BC2-EB67-5314-3247C5015C6A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317528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A4F9E9-A8FF-948A-0AD4-D88BCC29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5" y="418270"/>
            <a:ext cx="6593564" cy="27998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969E03-AE02-AB76-4D05-FE44BE73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334" y="260320"/>
            <a:ext cx="3901778" cy="47400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988B11-6196-11B1-1282-5F6C0C391053}"/>
              </a:ext>
            </a:extLst>
          </p:cNvPr>
          <p:cNvSpPr txBox="1"/>
          <p:nvPr/>
        </p:nvSpPr>
        <p:spPr>
          <a:xfrm flipH="1">
            <a:off x="2643478" y="3639849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B79F6C-C605-6136-AF71-59E06ACC97A0}"/>
              </a:ext>
            </a:extLst>
          </p:cNvPr>
          <p:cNvSpPr txBox="1"/>
          <p:nvPr/>
        </p:nvSpPr>
        <p:spPr>
          <a:xfrm flipH="1">
            <a:off x="1156889" y="4884515"/>
            <a:ext cx="303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PAIEMENT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1E4A10-2A09-194A-2FB7-F0F4D0E9F61E}"/>
              </a:ext>
            </a:extLst>
          </p:cNvPr>
          <p:cNvSpPr txBox="1"/>
          <p:nvPr/>
        </p:nvSpPr>
        <p:spPr>
          <a:xfrm flipH="1">
            <a:off x="7965311" y="5810491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414859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8BBE71-C0D2-9113-7196-D48065A3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" y="418269"/>
            <a:ext cx="5434803" cy="2265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51EF50-7CA3-ABCD-3D9D-84E685C3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38" y="418269"/>
            <a:ext cx="4092295" cy="4900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4CF104-2333-7A53-5DFC-DCEAFEBB90C3}"/>
              </a:ext>
            </a:extLst>
          </p:cNvPr>
          <p:cNvSpPr txBox="1"/>
          <p:nvPr/>
        </p:nvSpPr>
        <p:spPr>
          <a:xfrm flipH="1">
            <a:off x="2365686" y="2683645"/>
            <a:ext cx="243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ORDINATEUR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E198B1-60C6-E55D-9113-06512BA8E9F4}"/>
              </a:ext>
            </a:extLst>
          </p:cNvPr>
          <p:cNvSpPr txBox="1"/>
          <p:nvPr/>
        </p:nvSpPr>
        <p:spPr>
          <a:xfrm flipH="1">
            <a:off x="1156889" y="4884515"/>
            <a:ext cx="316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man Old Style" panose="02050604050505020204" pitchFamily="18" charset="0"/>
              </a:rPr>
              <a:t>VALIDATION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76DB23-7BE5-032A-94D6-FD610EC81BB6}"/>
              </a:ext>
            </a:extLst>
          </p:cNvPr>
          <p:cNvSpPr txBox="1"/>
          <p:nvPr/>
        </p:nvSpPr>
        <p:spPr>
          <a:xfrm flipH="1">
            <a:off x="8486171" y="4515183"/>
            <a:ext cx="145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MOBILE</a:t>
            </a:r>
          </a:p>
        </p:txBody>
      </p:sp>
    </p:spTree>
    <p:extLst>
      <p:ext uri="{BB962C8B-B14F-4D97-AF65-F5344CB8AC3E}">
        <p14:creationId xmlns:p14="http://schemas.microsoft.com/office/powerpoint/2010/main" val="2535138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9E34D80-D4B2-EF7D-E0EB-E9AC141F175F}"/>
              </a:ext>
            </a:extLst>
          </p:cNvPr>
          <p:cNvSpPr txBox="1"/>
          <p:nvPr/>
        </p:nvSpPr>
        <p:spPr>
          <a:xfrm>
            <a:off x="1566236" y="2564707"/>
            <a:ext cx="8115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</a:rPr>
              <a:t>DEMONSTRATION</a:t>
            </a:r>
            <a:endParaRPr lang="fr-FR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6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9E34D80-D4B2-EF7D-E0EB-E9AC141F175F}"/>
              </a:ext>
            </a:extLst>
          </p:cNvPr>
          <p:cNvSpPr txBox="1"/>
          <p:nvPr/>
        </p:nvSpPr>
        <p:spPr>
          <a:xfrm>
            <a:off x="1566238" y="2564707"/>
            <a:ext cx="698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200" dirty="0">
                <a:solidFill>
                  <a:schemeClr val="bg1"/>
                </a:solidFill>
              </a:rPr>
              <a:t>CONCLUSION</a:t>
            </a:r>
            <a:endParaRPr lang="fr-FR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8E82E4-4DE8-DC98-CA2F-D5202215362E}"/>
              </a:ext>
            </a:extLst>
          </p:cNvPr>
          <p:cNvSpPr/>
          <p:nvPr/>
        </p:nvSpPr>
        <p:spPr>
          <a:xfrm>
            <a:off x="0" y="2"/>
            <a:ext cx="358295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AB7A6A9-2795-7251-E5EC-BFFE50D4E917}"/>
              </a:ext>
            </a:extLst>
          </p:cNvPr>
          <p:cNvSpPr txBox="1"/>
          <p:nvPr/>
        </p:nvSpPr>
        <p:spPr>
          <a:xfrm>
            <a:off x="576720" y="2782669"/>
            <a:ext cx="239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DF638B-CC62-9E43-A080-B2087DDE0855}"/>
              </a:ext>
            </a:extLst>
          </p:cNvPr>
          <p:cNvSpPr txBox="1"/>
          <p:nvPr/>
        </p:nvSpPr>
        <p:spPr>
          <a:xfrm>
            <a:off x="3648271" y="428179"/>
            <a:ext cx="8361479" cy="54476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DES OUTILS LOGICIELS ET MATÉRIELS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PRESENTATION DES LANGAGES INFORMATIQUES UTILISEES 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DE LA MAQUETTE 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DU SITE 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  <a:p>
            <a:pPr marL="342908" indent="-342908">
              <a:spcAft>
                <a:spcPts val="1200"/>
              </a:spcAft>
              <a:buFont typeface="+mj-lt"/>
              <a:buAutoNum type="arabicParenR"/>
            </a:pP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352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-1504" y="641"/>
            <a:ext cx="12191980" cy="685671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9E34D80-D4B2-EF7D-E0EB-E9AC141F175F}"/>
              </a:ext>
            </a:extLst>
          </p:cNvPr>
          <p:cNvSpPr txBox="1"/>
          <p:nvPr/>
        </p:nvSpPr>
        <p:spPr>
          <a:xfrm>
            <a:off x="3019480" y="2630695"/>
            <a:ext cx="615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INTRODUCTION</a:t>
            </a:r>
            <a:endParaRPr lang="fr-FR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6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76F4875-5824-A06D-89AF-AFBFB72B17F4}"/>
              </a:ext>
            </a:extLst>
          </p:cNvPr>
          <p:cNvSpPr txBox="1"/>
          <p:nvPr/>
        </p:nvSpPr>
        <p:spPr>
          <a:xfrm flipH="1">
            <a:off x="342165" y="1900059"/>
            <a:ext cx="11504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2"/>
                </a:solidFill>
              </a:rPr>
              <a:t>PRESENTATION DES OUTILS LOGICIEL UTILISES</a:t>
            </a:r>
          </a:p>
        </p:txBody>
      </p:sp>
    </p:spTree>
    <p:extLst>
      <p:ext uri="{BB962C8B-B14F-4D97-AF65-F5344CB8AC3E}">
        <p14:creationId xmlns:p14="http://schemas.microsoft.com/office/powerpoint/2010/main" val="427724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ésultat d’images pour XAMPP">
            <a:extLst>
              <a:ext uri="{FF2B5EF4-FFF2-40B4-BE49-F238E27FC236}">
                <a16:creationId xmlns:a16="http://schemas.microsoft.com/office/drawing/2014/main" id="{43B20A98-EEC3-5174-3245-2DE31966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3" y="1415476"/>
            <a:ext cx="2560320" cy="40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8" y="1573888"/>
            <a:ext cx="0" cy="371022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ésultat d’images pour figma">
            <a:extLst>
              <a:ext uri="{FF2B5EF4-FFF2-40B4-BE49-F238E27FC236}">
                <a16:creationId xmlns:a16="http://schemas.microsoft.com/office/drawing/2014/main" id="{B5C63A60-92FB-C849-3189-7BB4DD9A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31" y="1505686"/>
            <a:ext cx="256032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2" name="Straight Connector 104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6" y="1573888"/>
            <a:ext cx="0" cy="371022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’images pour visual studio code">
            <a:extLst>
              <a:ext uri="{FF2B5EF4-FFF2-40B4-BE49-F238E27FC236}">
                <a16:creationId xmlns:a16="http://schemas.microsoft.com/office/drawing/2014/main" id="{579F36DD-2D54-4019-5C8E-F004AC0C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726" y="1889734"/>
            <a:ext cx="2560320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8" name="Straight Connector 104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8"/>
            <a:ext cx="0" cy="371022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ésultat d’images pour PHOTOSHOP">
            <a:extLst>
              <a:ext uri="{FF2B5EF4-FFF2-40B4-BE49-F238E27FC236}">
                <a16:creationId xmlns:a16="http://schemas.microsoft.com/office/drawing/2014/main" id="{8AD2E644-B3CB-FA86-9543-BA755270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0661" y="2618496"/>
            <a:ext cx="2560320" cy="16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BF57B8-3AE0-F358-0AAE-12139E684B61}"/>
              </a:ext>
            </a:extLst>
          </p:cNvPr>
          <p:cNvSpPr txBox="1"/>
          <p:nvPr/>
        </p:nvSpPr>
        <p:spPr>
          <a:xfrm>
            <a:off x="2468883" y="487682"/>
            <a:ext cx="589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OUTILS ET LOGICIELS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303447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AF56F92-42B8-E874-A9C9-C32E6EA652B5}"/>
              </a:ext>
            </a:extLst>
          </p:cNvPr>
          <p:cNvSpPr txBox="1"/>
          <p:nvPr/>
        </p:nvSpPr>
        <p:spPr>
          <a:xfrm>
            <a:off x="6846766" y="444146"/>
            <a:ext cx="442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LANGAGES UTILIISEES</a:t>
            </a:r>
          </a:p>
        </p:txBody>
      </p:sp>
      <p:sp>
        <p:nvSpPr>
          <p:cNvPr id="11" name="AutoShape 6" descr="PHP Logo - Cochesaurus Playground">
            <a:extLst>
              <a:ext uri="{FF2B5EF4-FFF2-40B4-BE49-F238E27FC236}">
                <a16:creationId xmlns:a16="http://schemas.microsoft.com/office/drawing/2014/main" id="{63F4F7F6-C618-C196-4BB1-C9EEA6151B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32766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fr-FR" sz="1801"/>
          </a:p>
        </p:txBody>
      </p:sp>
      <p:pic>
        <p:nvPicPr>
          <p:cNvPr id="2" name="Picture 2" descr="Download High Quality html5 logo png transparent Transparent PNG Images ...">
            <a:extLst>
              <a:ext uri="{FF2B5EF4-FFF2-40B4-BE49-F238E27FC236}">
                <a16:creationId xmlns:a16="http://schemas.microsoft.com/office/drawing/2014/main" id="{BEC77A88-2C6A-D51D-C802-E48E9682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392" y="563052"/>
            <a:ext cx="1636636" cy="163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SS Images - Techdevl">
            <a:extLst>
              <a:ext uri="{FF2B5EF4-FFF2-40B4-BE49-F238E27FC236}">
                <a16:creationId xmlns:a16="http://schemas.microsoft.com/office/drawing/2014/main" id="{155CCAAF-9CE9-5F34-E7CA-846434ED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13" y="2599354"/>
            <a:ext cx="1805991" cy="135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582F93-ED92-E9B8-9A3C-E74B8E0C8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81" y="4562739"/>
            <a:ext cx="4134119" cy="2037012"/>
          </a:xfrm>
          <a:prstGeom prst="rect">
            <a:avLst/>
          </a:prstGeom>
        </p:spPr>
      </p:pic>
      <p:pic>
        <p:nvPicPr>
          <p:cNvPr id="16" name="Picture 10" descr="PHP logo PNG">
            <a:extLst>
              <a:ext uri="{FF2B5EF4-FFF2-40B4-BE49-F238E27FC236}">
                <a16:creationId xmlns:a16="http://schemas.microsoft.com/office/drawing/2014/main" id="{C9DBDD5A-8AFB-D7E1-8A9D-5784E255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2" y="5262834"/>
            <a:ext cx="1584153" cy="94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97EAA2-9C51-5F4B-630E-FCEC8EBAE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494" y="3279447"/>
            <a:ext cx="3383356" cy="2942732"/>
          </a:xfrm>
          <a:prstGeom prst="rect">
            <a:avLst/>
          </a:prstGeom>
        </p:spPr>
      </p:pic>
      <p:pic>
        <p:nvPicPr>
          <p:cNvPr id="2054" name="Picture 6" descr="Résultat d’images pour sql">
            <a:extLst>
              <a:ext uri="{FF2B5EF4-FFF2-40B4-BE49-F238E27FC236}">
                <a16:creationId xmlns:a16="http://schemas.microsoft.com/office/drawing/2014/main" id="{B9E2BE98-76E4-F7F2-E3ED-C013D84FA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70" y="1518852"/>
            <a:ext cx="278713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7750474-A034-60BF-77F8-AA7EC8B9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052" y="165535"/>
            <a:ext cx="2979775" cy="223132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642DBAA-0D1E-59D0-8228-7A1BF2358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7747" y="2422049"/>
            <a:ext cx="2293807" cy="20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5" y="2"/>
            <a:ext cx="121889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/>
          </a:p>
        </p:txBody>
      </p:sp>
      <p:pic>
        <p:nvPicPr>
          <p:cNvPr id="2" name="Image 1" descr="Une image contenant intérieur">
            <a:extLst>
              <a:ext uri="{FF2B5EF4-FFF2-40B4-BE49-F238E27FC236}">
                <a16:creationId xmlns:a16="http://schemas.microsoft.com/office/drawing/2014/main" id="{EE43066D-9640-5E0F-232E-2F15FF89D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838"/>
          <a:stretch/>
        </p:blipFill>
        <p:spPr>
          <a:xfrm>
            <a:off x="21" y="-1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9E34D80-D4B2-EF7D-E0EB-E9AC141F175F}"/>
              </a:ext>
            </a:extLst>
          </p:cNvPr>
          <p:cNvSpPr txBox="1"/>
          <p:nvPr/>
        </p:nvSpPr>
        <p:spPr>
          <a:xfrm>
            <a:off x="2998623" y="1471198"/>
            <a:ext cx="6153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PRESENTATION DE LA MAQUETTE</a:t>
            </a:r>
            <a:endParaRPr lang="fr-FR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8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327EC3-5041-6708-CCF5-CF3CC52AF0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4977639-B363-89FB-0CA8-95CF3398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" y="371819"/>
            <a:ext cx="3680779" cy="64861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18406E-84B5-8860-E2B7-2A774808FD67}"/>
              </a:ext>
            </a:extLst>
          </p:cNvPr>
          <p:cNvSpPr txBox="1"/>
          <p:nvPr/>
        </p:nvSpPr>
        <p:spPr>
          <a:xfrm>
            <a:off x="4346057" y="2656035"/>
            <a:ext cx="145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DESKTOP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3CFD7D-8010-5603-50B0-73A41E6A2F5B}"/>
              </a:ext>
            </a:extLst>
          </p:cNvPr>
          <p:cNvSpPr txBox="1"/>
          <p:nvPr/>
        </p:nvSpPr>
        <p:spPr>
          <a:xfrm>
            <a:off x="6543570" y="2656035"/>
            <a:ext cx="198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SMARTPHONE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57F9BF-5D16-7555-F889-BD44D5FF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75" y="163547"/>
            <a:ext cx="1988992" cy="65309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5DE8DA-F938-1ABF-BB1C-606836D5B4DC}"/>
              </a:ext>
            </a:extLst>
          </p:cNvPr>
          <p:cNvSpPr txBox="1"/>
          <p:nvPr/>
        </p:nvSpPr>
        <p:spPr>
          <a:xfrm>
            <a:off x="5429277" y="623046"/>
            <a:ext cx="198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1211935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679</TotalTime>
  <Words>130</Words>
  <Application>Microsoft Office PowerPoint</Application>
  <PresentationFormat>Grand écran</PresentationFormat>
  <Paragraphs>63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Aharoni</vt:lpstr>
      <vt:lpstr>Amasis MT Pro Medium</vt:lpstr>
      <vt:lpstr>Arial</vt:lpstr>
      <vt:lpstr>Bookman Old Style</vt:lpstr>
      <vt:lpstr>Calibri</vt:lpstr>
      <vt:lpstr>Calibri Light</vt:lpstr>
      <vt:lpstr>Chiller</vt:lpstr>
      <vt:lpstr>Comic Sans MS</vt:lpstr>
      <vt:lpstr>Thème Office</vt:lpstr>
      <vt:lpstr>SMART BIKE </vt:lpstr>
      <vt:lpstr>PRESENTATION DE LA CREATION D’UN SITE DE VENTE POUR L’ENTREPRISE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BIKE </dc:title>
  <dc:creator>Gillian NAHUM</dc:creator>
  <cp:lastModifiedBy>Gillian NAHUM</cp:lastModifiedBy>
  <cp:revision>1</cp:revision>
  <dcterms:created xsi:type="dcterms:W3CDTF">2023-05-05T12:38:46Z</dcterms:created>
  <dcterms:modified xsi:type="dcterms:W3CDTF">2023-05-09T10:58:25Z</dcterms:modified>
</cp:coreProperties>
</file>